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774" r:id="rId3"/>
  </p:sldMasterIdLst>
  <p:notesMasterIdLst>
    <p:notesMasterId r:id="rId23"/>
  </p:notesMasterIdLst>
  <p:sldIdLst>
    <p:sldId id="343" r:id="rId4"/>
    <p:sldId id="284" r:id="rId5"/>
    <p:sldId id="344" r:id="rId6"/>
    <p:sldId id="338" r:id="rId7"/>
    <p:sldId id="342" r:id="rId8"/>
    <p:sldId id="340" r:id="rId9"/>
    <p:sldId id="326" r:id="rId10"/>
    <p:sldId id="341" r:id="rId11"/>
    <p:sldId id="327" r:id="rId12"/>
    <p:sldId id="329" r:id="rId13"/>
    <p:sldId id="336" r:id="rId14"/>
    <p:sldId id="337" r:id="rId15"/>
    <p:sldId id="330" r:id="rId16"/>
    <p:sldId id="331" r:id="rId17"/>
    <p:sldId id="332" r:id="rId18"/>
    <p:sldId id="333" r:id="rId19"/>
    <p:sldId id="334" r:id="rId20"/>
    <p:sldId id="335" r:id="rId21"/>
    <p:sldId id="287" r:id="rId22"/>
  </p:sldIdLst>
  <p:sldSz cx="9144000" cy="6858000" type="screen4x3"/>
  <p:notesSz cx="6797675" cy="9926638"/>
  <p:defaultTextStyle>
    <a:defPPr>
      <a:defRPr lang="de-DE"/>
    </a:defPPr>
    <a:lvl1pPr algn="l" rtl="0" eaLnBrk="0" fontAlgn="base" hangingPunct="0">
      <a:spcBef>
        <a:spcPct val="0"/>
      </a:spcBef>
      <a:spcAft>
        <a:spcPct val="0"/>
      </a:spcAft>
      <a:defRPr sz="2000" kern="1200" baseline="-250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000" kern="1200" baseline="-250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000" kern="1200" baseline="-250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baseline="-250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baseline="-250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baseline="-250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baseline="-250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baseline="-250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baseline="-250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essel, Udo (Bildung)" initials="SU(" lastIdx="1" clrIdx="0">
    <p:extLst>
      <p:ext uri="{19B8F6BF-5375-455C-9EA6-DF929625EA0E}">
        <p15:presenceInfo xmlns:p15="http://schemas.microsoft.com/office/powerpoint/2012/main" userId="S-1-5-21-3170351226-4160641934-2211447670-119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E2001A"/>
    <a:srgbClr val="1C1C1C"/>
    <a:srgbClr val="00437A"/>
    <a:srgbClr val="FF0000"/>
    <a:srgbClr val="66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8200" autoAdjust="0"/>
  </p:normalViewPr>
  <p:slideViewPr>
    <p:cSldViewPr>
      <p:cViewPr varScale="1">
        <p:scale>
          <a:sx n="97" d="100"/>
          <a:sy n="97" d="100"/>
        </p:scale>
        <p:origin x="1398" y="78"/>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notesViewPr>
    <p:cSldViewPr>
      <p:cViewPr varScale="1">
        <p:scale>
          <a:sx n="77" d="100"/>
          <a:sy n="77" d="100"/>
        </p:scale>
        <p:origin x="336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8056"/>
          </a:xfrm>
          <a:prstGeom prst="rect">
            <a:avLst/>
          </a:prstGeom>
        </p:spPr>
        <p:txBody>
          <a:bodyPr vert="horz" lIns="91432" tIns="45716" rIns="91432" bIns="45716" rtlCol="0"/>
          <a:lstStyle>
            <a:lvl1pPr algn="l" eaLnBrk="1" hangingPunct="1">
              <a:defRPr sz="1200"/>
            </a:lvl1pPr>
          </a:lstStyle>
          <a:p>
            <a:pPr>
              <a:defRPr/>
            </a:pPr>
            <a:endParaRPr lang="de-DE"/>
          </a:p>
        </p:txBody>
      </p:sp>
      <p:sp>
        <p:nvSpPr>
          <p:cNvPr id="3" name="Datumsplatzhalter 2"/>
          <p:cNvSpPr>
            <a:spLocks noGrp="1"/>
          </p:cNvSpPr>
          <p:nvPr>
            <p:ph type="dt" idx="1"/>
          </p:nvPr>
        </p:nvSpPr>
        <p:spPr>
          <a:xfrm>
            <a:off x="3850445" y="1"/>
            <a:ext cx="2945659" cy="498056"/>
          </a:xfrm>
          <a:prstGeom prst="rect">
            <a:avLst/>
          </a:prstGeom>
        </p:spPr>
        <p:txBody>
          <a:bodyPr vert="horz" lIns="91432" tIns="45716" rIns="91432" bIns="45716" rtlCol="0"/>
          <a:lstStyle>
            <a:lvl1pPr algn="r" eaLnBrk="1" hangingPunct="1">
              <a:defRPr sz="1200"/>
            </a:lvl1pPr>
          </a:lstStyle>
          <a:p>
            <a:pPr>
              <a:defRPr/>
            </a:pPr>
            <a:fld id="{7A8576ED-DEB2-4699-BF36-E5657198F555}" type="datetimeFigureOut">
              <a:rPr lang="de-DE"/>
              <a:pPr>
                <a:defRPr/>
              </a:pPr>
              <a:t>29.04.2025</a:t>
            </a:fld>
            <a:endParaRPr lang="de-DE"/>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2" tIns="45716" rIns="91432" bIns="45716" rtlCol="0" anchor="ctr"/>
          <a:lstStyle/>
          <a:p>
            <a:pPr lvl="0"/>
            <a:endParaRPr lang="de-DE" noProof="0" smtClean="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1" y="9428588"/>
            <a:ext cx="2945659" cy="498055"/>
          </a:xfrm>
          <a:prstGeom prst="rect">
            <a:avLst/>
          </a:prstGeom>
        </p:spPr>
        <p:txBody>
          <a:bodyPr vert="horz" lIns="91432" tIns="45716" rIns="91432" bIns="45716" rtlCol="0" anchor="b"/>
          <a:lstStyle>
            <a:lvl1pPr algn="l" eaLnBrk="1" hangingPunct="1">
              <a:defRPr sz="1200"/>
            </a:lvl1pPr>
          </a:lstStyle>
          <a:p>
            <a:pPr>
              <a:defRPr/>
            </a:pPr>
            <a:endParaRPr lang="de-DE"/>
          </a:p>
        </p:txBody>
      </p:sp>
      <p:sp>
        <p:nvSpPr>
          <p:cNvPr id="7" name="Foliennummernplatzhalter 6"/>
          <p:cNvSpPr>
            <a:spLocks noGrp="1"/>
          </p:cNvSpPr>
          <p:nvPr>
            <p:ph type="sldNum" sz="quarter" idx="5"/>
          </p:nvPr>
        </p:nvSpPr>
        <p:spPr>
          <a:xfrm>
            <a:off x="3850445" y="9428588"/>
            <a:ext cx="2945659" cy="498055"/>
          </a:xfrm>
          <a:prstGeom prst="rect">
            <a:avLst/>
          </a:prstGeom>
        </p:spPr>
        <p:txBody>
          <a:bodyPr vert="horz" lIns="91432" tIns="45716" rIns="91432" bIns="45716" rtlCol="0" anchor="b"/>
          <a:lstStyle>
            <a:lvl1pPr algn="r" eaLnBrk="1" hangingPunct="1">
              <a:defRPr sz="1200"/>
            </a:lvl1pPr>
          </a:lstStyle>
          <a:p>
            <a:pPr>
              <a:defRPr/>
            </a:pPr>
            <a:fld id="{E18E71E8-8A9B-4EAB-8E26-FDDF91A731D3}" type="slidenum">
              <a:rPr lang="de-DE"/>
              <a:pPr>
                <a:defRPr/>
              </a:pPr>
              <a:t>‹Nr.›</a:t>
            </a:fld>
            <a:endParaRPr lang="de-DE"/>
          </a:p>
        </p:txBody>
      </p:sp>
    </p:spTree>
    <p:extLst>
      <p:ext uri="{BB962C8B-B14F-4D97-AF65-F5344CB8AC3E}">
        <p14:creationId xmlns:p14="http://schemas.microsoft.com/office/powerpoint/2010/main" val="3169742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Insgesamt werden final 15 Allgemeine Unterrichtsräume mit Nebenräumen und Verwaltungsbereich geplant.</a:t>
            </a:r>
            <a:br>
              <a:rPr lang="de-DE" dirty="0"/>
            </a:br>
            <a:endParaRPr lang="de-DE" dirty="0"/>
          </a:p>
        </p:txBody>
      </p:sp>
      <p:sp>
        <p:nvSpPr>
          <p:cNvPr id="4" name="Foliennummernplatzhalter 3"/>
          <p:cNvSpPr>
            <a:spLocks noGrp="1"/>
          </p:cNvSpPr>
          <p:nvPr>
            <p:ph type="sldNum" sz="quarter" idx="10"/>
          </p:nvPr>
        </p:nvSpPr>
        <p:spPr/>
        <p:txBody>
          <a:bodyPr/>
          <a:lstStyle/>
          <a:p>
            <a:pPr>
              <a:defRPr/>
            </a:pPr>
            <a:fld id="{E18E71E8-8A9B-4EAB-8E26-FDDF91A731D3}" type="slidenum">
              <a:rPr lang="de-DE" smtClean="0"/>
              <a:pPr>
                <a:defRPr/>
              </a:pPr>
              <a:t>3</a:t>
            </a:fld>
            <a:endParaRPr lang="de-DE"/>
          </a:p>
        </p:txBody>
      </p:sp>
    </p:spTree>
    <p:extLst>
      <p:ext uri="{BB962C8B-B14F-4D97-AF65-F5344CB8AC3E}">
        <p14:creationId xmlns:p14="http://schemas.microsoft.com/office/powerpoint/2010/main" val="2021233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CADE9-A324-D45E-216A-5DEF9726D19E}"/>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D1D65F1D-BA60-F48B-CFD1-F7DA3F4D47E9}"/>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00A147B3-CDB8-BA84-9352-E1FDB63C9A2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468" name="Kopfzeilenplatzhalter 3">
            <a:extLst>
              <a:ext uri="{FF2B5EF4-FFF2-40B4-BE49-F238E27FC236}">
                <a16:creationId xmlns:a16="http://schemas.microsoft.com/office/drawing/2014/main" id="{8001C858-547E-BFBF-F670-F83B20F63545}"/>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0A8FAF3E-60EA-4705-2D26-DD3B98E9F049}"/>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23D3D73E-6944-7268-A010-5AF6BEE569A1}"/>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16</a:t>
            </a:fld>
            <a:endParaRPr lang="de-DE" sz="1300"/>
          </a:p>
        </p:txBody>
      </p:sp>
    </p:spTree>
    <p:extLst>
      <p:ext uri="{BB962C8B-B14F-4D97-AF65-F5344CB8AC3E}">
        <p14:creationId xmlns:p14="http://schemas.microsoft.com/office/powerpoint/2010/main" val="3794964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D37A7-8111-708A-7E9E-F6DA7B36FBAD}"/>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C786D4A5-B3AC-13E1-A914-EC147D0C7402}"/>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61BBA295-CA6A-3E9E-53EC-D02A53E3941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62468" name="Kopfzeilenplatzhalter 3">
            <a:extLst>
              <a:ext uri="{FF2B5EF4-FFF2-40B4-BE49-F238E27FC236}">
                <a16:creationId xmlns:a16="http://schemas.microsoft.com/office/drawing/2014/main" id="{FA02F796-D6FD-C318-564F-4DBDF0F3893D}"/>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4124F861-0EDB-F45C-0923-3D3C3CD539C7}"/>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FB4201A5-A405-AFE9-028D-482200A70686}"/>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17</a:t>
            </a:fld>
            <a:endParaRPr lang="de-DE" sz="1300"/>
          </a:p>
        </p:txBody>
      </p:sp>
    </p:spTree>
    <p:extLst>
      <p:ext uri="{BB962C8B-B14F-4D97-AF65-F5344CB8AC3E}">
        <p14:creationId xmlns:p14="http://schemas.microsoft.com/office/powerpoint/2010/main" val="162324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1B9C0-8D42-CA09-F7DB-A43DDEDB002F}"/>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11A9CE58-CC2F-65C6-850C-942B70F6E649}"/>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E436553B-5222-1C2F-9715-CB1925DD915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62468" name="Kopfzeilenplatzhalter 3">
            <a:extLst>
              <a:ext uri="{FF2B5EF4-FFF2-40B4-BE49-F238E27FC236}">
                <a16:creationId xmlns:a16="http://schemas.microsoft.com/office/drawing/2014/main" id="{B14E7F4C-D29D-9A7F-A986-579A6AD4D3BF}"/>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F7E1DD17-8B92-3E89-9018-6766CCA23F29}"/>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1B99085A-95C9-4602-140B-B82E09C24085}"/>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18</a:t>
            </a:fld>
            <a:endParaRPr lang="de-DE" sz="1300"/>
          </a:p>
        </p:txBody>
      </p:sp>
    </p:spTree>
    <p:extLst>
      <p:ext uri="{BB962C8B-B14F-4D97-AF65-F5344CB8AC3E}">
        <p14:creationId xmlns:p14="http://schemas.microsoft.com/office/powerpoint/2010/main" val="1027743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18E71E8-8A9B-4EAB-8E26-FDDF91A731D3}" type="slidenum">
              <a:rPr lang="de-DE" smtClean="0"/>
              <a:pPr>
                <a:defRPr/>
              </a:pPr>
              <a:t>19</a:t>
            </a:fld>
            <a:endParaRPr lang="de-DE"/>
          </a:p>
        </p:txBody>
      </p:sp>
    </p:spTree>
    <p:extLst>
      <p:ext uri="{BB962C8B-B14F-4D97-AF65-F5344CB8AC3E}">
        <p14:creationId xmlns:p14="http://schemas.microsoft.com/office/powerpoint/2010/main" val="185241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neuer AUR gegenüber Eingang.</a:t>
            </a:r>
          </a:p>
          <a:p>
            <a:r>
              <a:rPr lang="de-DE" dirty="0" smtClean="0"/>
              <a:t>Eine Umwidmung vom Fach Raum in ein AUR.</a:t>
            </a:r>
          </a:p>
          <a:p>
            <a:r>
              <a:rPr lang="de-DE" dirty="0" smtClean="0"/>
              <a:t>2</a:t>
            </a:r>
            <a:r>
              <a:rPr lang="de-DE" baseline="0" dirty="0" smtClean="0"/>
              <a:t> AUR </a:t>
            </a:r>
            <a:r>
              <a:rPr lang="de-DE" baseline="0" smtClean="0"/>
              <a:t>im Gebäude K9.</a:t>
            </a:r>
            <a:endParaRPr lang="de-DE" dirty="0"/>
          </a:p>
        </p:txBody>
      </p:sp>
      <p:sp>
        <p:nvSpPr>
          <p:cNvPr id="4" name="Foliennummernplatzhalter 3"/>
          <p:cNvSpPr>
            <a:spLocks noGrp="1"/>
          </p:cNvSpPr>
          <p:nvPr>
            <p:ph type="sldNum" sz="quarter" idx="10"/>
          </p:nvPr>
        </p:nvSpPr>
        <p:spPr/>
        <p:txBody>
          <a:bodyPr/>
          <a:lstStyle/>
          <a:p>
            <a:pPr>
              <a:defRPr/>
            </a:pPr>
            <a:fld id="{E18E71E8-8A9B-4EAB-8E26-FDDF91A731D3}" type="slidenum">
              <a:rPr lang="de-DE" smtClean="0"/>
              <a:pPr>
                <a:defRPr/>
              </a:pPr>
              <a:t>7</a:t>
            </a:fld>
            <a:endParaRPr lang="de-DE"/>
          </a:p>
        </p:txBody>
      </p:sp>
    </p:spTree>
    <p:extLst>
      <p:ext uri="{BB962C8B-B14F-4D97-AF65-F5344CB8AC3E}">
        <p14:creationId xmlns:p14="http://schemas.microsoft.com/office/powerpoint/2010/main" val="145981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Tree>
    <p:extLst>
      <p:ext uri="{BB962C8B-B14F-4D97-AF65-F5344CB8AC3E}">
        <p14:creationId xmlns:p14="http://schemas.microsoft.com/office/powerpoint/2010/main" val="160058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C570-F730-6F34-45EE-622D74C3BE27}"/>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95846ADF-A639-BB6C-85FD-7F349F957012}"/>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D627B996-3320-6828-8F63-72A030D9A2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62468" name="Kopfzeilenplatzhalter 3">
            <a:extLst>
              <a:ext uri="{FF2B5EF4-FFF2-40B4-BE49-F238E27FC236}">
                <a16:creationId xmlns:a16="http://schemas.microsoft.com/office/drawing/2014/main" id="{F7A869AB-7C1F-6EE5-CAC1-BD2344773547}"/>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1B59D86F-D60D-D689-2DA5-A62380563ACA}"/>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2029E907-78E1-F4F7-F17A-F1A82F88A2FC}"/>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10</a:t>
            </a:fld>
            <a:endParaRPr lang="de-DE" sz="1300"/>
          </a:p>
        </p:txBody>
      </p:sp>
    </p:spTree>
    <p:extLst>
      <p:ext uri="{BB962C8B-B14F-4D97-AF65-F5344CB8AC3E}">
        <p14:creationId xmlns:p14="http://schemas.microsoft.com/office/powerpoint/2010/main" val="335127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C570-F730-6F34-45EE-622D74C3BE27}"/>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95846ADF-A639-BB6C-85FD-7F349F957012}"/>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D627B996-3320-6828-8F63-72A030D9A2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62468" name="Kopfzeilenplatzhalter 3">
            <a:extLst>
              <a:ext uri="{FF2B5EF4-FFF2-40B4-BE49-F238E27FC236}">
                <a16:creationId xmlns:a16="http://schemas.microsoft.com/office/drawing/2014/main" id="{F7A869AB-7C1F-6EE5-CAC1-BD2344773547}"/>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1B59D86F-D60D-D689-2DA5-A62380563ACA}"/>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2029E907-78E1-F4F7-F17A-F1A82F88A2FC}"/>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11</a:t>
            </a:fld>
            <a:endParaRPr lang="de-DE" sz="1300"/>
          </a:p>
        </p:txBody>
      </p:sp>
    </p:spTree>
    <p:extLst>
      <p:ext uri="{BB962C8B-B14F-4D97-AF65-F5344CB8AC3E}">
        <p14:creationId xmlns:p14="http://schemas.microsoft.com/office/powerpoint/2010/main" val="1165920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C570-F730-6F34-45EE-622D74C3BE27}"/>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95846ADF-A639-BB6C-85FD-7F349F957012}"/>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D627B996-3320-6828-8F63-72A030D9A2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62468" name="Kopfzeilenplatzhalter 3">
            <a:extLst>
              <a:ext uri="{FF2B5EF4-FFF2-40B4-BE49-F238E27FC236}">
                <a16:creationId xmlns:a16="http://schemas.microsoft.com/office/drawing/2014/main" id="{F7A869AB-7C1F-6EE5-CAC1-BD2344773547}"/>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1B59D86F-D60D-D689-2DA5-A62380563ACA}"/>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2029E907-78E1-F4F7-F17A-F1A82F88A2FC}"/>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12</a:t>
            </a:fld>
            <a:endParaRPr lang="de-DE" sz="1300"/>
          </a:p>
        </p:txBody>
      </p:sp>
    </p:spTree>
    <p:extLst>
      <p:ext uri="{BB962C8B-B14F-4D97-AF65-F5344CB8AC3E}">
        <p14:creationId xmlns:p14="http://schemas.microsoft.com/office/powerpoint/2010/main" val="226788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C570-F730-6F34-45EE-622D74C3BE27}"/>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95846ADF-A639-BB6C-85FD-7F349F957012}"/>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D627B996-3320-6828-8F63-72A030D9A2E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a:p>
        </p:txBody>
      </p:sp>
      <p:sp>
        <p:nvSpPr>
          <p:cNvPr id="62468" name="Kopfzeilenplatzhalter 3">
            <a:extLst>
              <a:ext uri="{FF2B5EF4-FFF2-40B4-BE49-F238E27FC236}">
                <a16:creationId xmlns:a16="http://schemas.microsoft.com/office/drawing/2014/main" id="{F7A869AB-7C1F-6EE5-CAC1-BD2344773547}"/>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1B59D86F-D60D-D689-2DA5-A62380563ACA}"/>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2029E907-78E1-F4F7-F17A-F1A82F88A2FC}"/>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13</a:t>
            </a:fld>
            <a:endParaRPr lang="de-DE" sz="1300"/>
          </a:p>
        </p:txBody>
      </p:sp>
    </p:spTree>
    <p:extLst>
      <p:ext uri="{BB962C8B-B14F-4D97-AF65-F5344CB8AC3E}">
        <p14:creationId xmlns:p14="http://schemas.microsoft.com/office/powerpoint/2010/main" val="5401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1C65-ED4A-56E2-22EA-45D97716C018}"/>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6EE9D220-152F-5DD7-DA64-4529A4681568}"/>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9BABBA6C-499D-88E3-DDC7-596B144F18A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468" name="Kopfzeilenplatzhalter 3">
            <a:extLst>
              <a:ext uri="{FF2B5EF4-FFF2-40B4-BE49-F238E27FC236}">
                <a16:creationId xmlns:a16="http://schemas.microsoft.com/office/drawing/2014/main" id="{A78D36E5-9ED7-C39E-E532-CF1DD816BAB7}"/>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E80ACA19-A3EB-1A87-32B1-7D05521FD981}"/>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37B1AC3F-2392-7A49-1AE0-4110EE8A69F8}"/>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14</a:t>
            </a:fld>
            <a:endParaRPr lang="de-DE" sz="1300"/>
          </a:p>
        </p:txBody>
      </p:sp>
    </p:spTree>
    <p:extLst>
      <p:ext uri="{BB962C8B-B14F-4D97-AF65-F5344CB8AC3E}">
        <p14:creationId xmlns:p14="http://schemas.microsoft.com/office/powerpoint/2010/main" val="122778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6D538-A038-9B56-C3E0-76E57489AF0F}"/>
            </a:ext>
          </a:extLst>
        </p:cNvPr>
        <p:cNvGrpSpPr/>
        <p:nvPr/>
      </p:nvGrpSpPr>
      <p:grpSpPr>
        <a:xfrm>
          <a:off x="0" y="0"/>
          <a:ext cx="0" cy="0"/>
          <a:chOff x="0" y="0"/>
          <a:chExt cx="0" cy="0"/>
        </a:xfrm>
      </p:grpSpPr>
      <p:sp>
        <p:nvSpPr>
          <p:cNvPr id="62466" name="Folienbildplatzhalter 1">
            <a:extLst>
              <a:ext uri="{FF2B5EF4-FFF2-40B4-BE49-F238E27FC236}">
                <a16:creationId xmlns:a16="http://schemas.microsoft.com/office/drawing/2014/main" id="{8CA82EB8-45AC-26EF-6AC0-980A3B4A0D13}"/>
              </a:ext>
            </a:extLst>
          </p:cNvPr>
          <p:cNvSpPr>
            <a:spLocks noGrp="1" noRot="1" noChangeAspect="1" noTextEdit="1"/>
          </p:cNvSpPr>
          <p:nvPr>
            <p:ph type="sldImg"/>
          </p:nvPr>
        </p:nvSpPr>
        <p:spPr>
          <a:ln/>
        </p:spPr>
      </p:sp>
      <p:sp>
        <p:nvSpPr>
          <p:cNvPr id="62467" name="Notizenplatzhalter 2">
            <a:extLst>
              <a:ext uri="{FF2B5EF4-FFF2-40B4-BE49-F238E27FC236}">
                <a16:creationId xmlns:a16="http://schemas.microsoft.com/office/drawing/2014/main" id="{DFEE0143-9977-352F-DFC2-6540AB65DE9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2468" name="Kopfzeilenplatzhalter 3">
            <a:extLst>
              <a:ext uri="{FF2B5EF4-FFF2-40B4-BE49-F238E27FC236}">
                <a16:creationId xmlns:a16="http://schemas.microsoft.com/office/drawing/2014/main" id="{6B373A39-3CF5-8ED4-6B9F-1974447031CA}"/>
              </a:ext>
            </a:extLst>
          </p:cNvPr>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Marie Just August 2010</a:t>
            </a:r>
          </a:p>
        </p:txBody>
      </p:sp>
      <p:sp>
        <p:nvSpPr>
          <p:cNvPr id="62469" name="Fußzeilenplatzhalter 4">
            <a:extLst>
              <a:ext uri="{FF2B5EF4-FFF2-40B4-BE49-F238E27FC236}">
                <a16:creationId xmlns:a16="http://schemas.microsoft.com/office/drawing/2014/main" id="{171DC4F5-FCB8-26AB-F1D7-3BA6BDED74BC}"/>
              </a:ext>
            </a:extLst>
          </p:cNvPr>
          <p:cNvSpPr>
            <a:spLocks noGrp="1"/>
          </p:cNvSpPr>
          <p:nvPr>
            <p:ph type="ftr" sz="quarter" idx="4"/>
          </p:nvPr>
        </p:nvSpPr>
        <p:spPr>
          <a:xfrm>
            <a:off x="0"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r>
              <a:rPr lang="de-DE" sz="1300"/>
              <a:t>Institutionalisierung im Schulalltag</a:t>
            </a:r>
          </a:p>
        </p:txBody>
      </p:sp>
      <p:sp>
        <p:nvSpPr>
          <p:cNvPr id="62470" name="Foliennummernplatzhalter 5">
            <a:extLst>
              <a:ext uri="{FF2B5EF4-FFF2-40B4-BE49-F238E27FC236}">
                <a16:creationId xmlns:a16="http://schemas.microsoft.com/office/drawing/2014/main" id="{9D27BFE3-D2B4-0A4E-80A4-AFB5091E168D}"/>
              </a:ext>
            </a:extLst>
          </p:cNvPr>
          <p:cNvSpPr>
            <a:spLocks noGrp="1"/>
          </p:cNvSpPr>
          <p:nvPr>
            <p:ph type="sldNum" sz="quarter" idx="5"/>
          </p:nvPr>
        </p:nvSpPr>
        <p:spPr>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Arial" charset="0"/>
              </a:defRPr>
            </a:lvl1pPr>
            <a:lvl2pPr marL="804763" indent="-309524" eaLnBrk="0" hangingPunct="0">
              <a:defRPr sz="2600">
                <a:solidFill>
                  <a:schemeClr val="tx1"/>
                </a:solidFill>
                <a:latin typeface="Arial" charset="0"/>
              </a:defRPr>
            </a:lvl2pPr>
            <a:lvl3pPr marL="1238098" indent="-247620" eaLnBrk="0" hangingPunct="0">
              <a:defRPr sz="2600">
                <a:solidFill>
                  <a:schemeClr val="tx1"/>
                </a:solidFill>
                <a:latin typeface="Arial" charset="0"/>
              </a:defRPr>
            </a:lvl3pPr>
            <a:lvl4pPr marL="1733337" indent="-247620" eaLnBrk="0" hangingPunct="0">
              <a:defRPr sz="2600">
                <a:solidFill>
                  <a:schemeClr val="tx1"/>
                </a:solidFill>
                <a:latin typeface="Arial" charset="0"/>
              </a:defRPr>
            </a:lvl4pPr>
            <a:lvl5pPr marL="2228576" indent="-247620" eaLnBrk="0" hangingPunct="0">
              <a:defRPr sz="2600">
                <a:solidFill>
                  <a:schemeClr val="tx1"/>
                </a:solidFill>
                <a:latin typeface="Arial" charset="0"/>
              </a:defRPr>
            </a:lvl5pPr>
            <a:lvl6pPr marL="2723815" indent="-247620" eaLnBrk="0" fontAlgn="base" hangingPunct="0">
              <a:spcBef>
                <a:spcPct val="0"/>
              </a:spcBef>
              <a:spcAft>
                <a:spcPct val="0"/>
              </a:spcAft>
              <a:defRPr sz="2600">
                <a:solidFill>
                  <a:schemeClr val="tx1"/>
                </a:solidFill>
                <a:latin typeface="Arial" charset="0"/>
              </a:defRPr>
            </a:lvl6pPr>
            <a:lvl7pPr marL="3219054" indent="-247620" eaLnBrk="0" fontAlgn="base" hangingPunct="0">
              <a:spcBef>
                <a:spcPct val="0"/>
              </a:spcBef>
              <a:spcAft>
                <a:spcPct val="0"/>
              </a:spcAft>
              <a:defRPr sz="2600">
                <a:solidFill>
                  <a:schemeClr val="tx1"/>
                </a:solidFill>
                <a:latin typeface="Arial" charset="0"/>
              </a:defRPr>
            </a:lvl7pPr>
            <a:lvl8pPr marL="3714293" indent="-247620" eaLnBrk="0" fontAlgn="base" hangingPunct="0">
              <a:spcBef>
                <a:spcPct val="0"/>
              </a:spcBef>
              <a:spcAft>
                <a:spcPct val="0"/>
              </a:spcAft>
              <a:defRPr sz="2600">
                <a:solidFill>
                  <a:schemeClr val="tx1"/>
                </a:solidFill>
                <a:latin typeface="Arial" charset="0"/>
              </a:defRPr>
            </a:lvl8pPr>
            <a:lvl9pPr marL="4209532" indent="-247620" eaLnBrk="0" fontAlgn="base" hangingPunct="0">
              <a:spcBef>
                <a:spcPct val="0"/>
              </a:spcBef>
              <a:spcAft>
                <a:spcPct val="0"/>
              </a:spcAft>
              <a:defRPr sz="2600">
                <a:solidFill>
                  <a:schemeClr val="tx1"/>
                </a:solidFill>
                <a:latin typeface="Arial" charset="0"/>
              </a:defRPr>
            </a:lvl9pPr>
          </a:lstStyle>
          <a:p>
            <a:pPr eaLnBrk="1" hangingPunct="1"/>
            <a:fld id="{BABF86BD-3C2F-49CB-AFF1-67EEBBE153F4}" type="slidenum">
              <a:rPr lang="de-DE" sz="1300"/>
              <a:pPr eaLnBrk="1" hangingPunct="1"/>
              <a:t>15</a:t>
            </a:fld>
            <a:endParaRPr lang="de-DE" sz="1300"/>
          </a:p>
        </p:txBody>
      </p:sp>
    </p:spTree>
    <p:extLst>
      <p:ext uri="{BB962C8B-B14F-4D97-AF65-F5344CB8AC3E}">
        <p14:creationId xmlns:p14="http://schemas.microsoft.com/office/powerpoint/2010/main" val="96157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0" y="6453188"/>
            <a:ext cx="9144000" cy="261937"/>
          </a:xfrm>
          <a:prstGeom prst="rect">
            <a:avLst/>
          </a:prstGeom>
          <a:solidFill>
            <a:srgbClr val="33333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0">
            <a:spAutoFit/>
          </a:bodyP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DE" altLang="de-DE" sz="1100" baseline="0" dirty="0" smtClean="0">
                <a:solidFill>
                  <a:schemeClr val="bg1"/>
                </a:solidFill>
              </a:rPr>
              <a:t>Freie Hansestadt Bremen · Die Senatorin für Kinder und Bildung · Rembertiring 8-12 · 28195 Bremen</a:t>
            </a:r>
          </a:p>
        </p:txBody>
      </p:sp>
      <p:sp>
        <p:nvSpPr>
          <p:cNvPr id="5" name="Rectangle 8"/>
          <p:cNvSpPr>
            <a:spLocks noChangeArrowheads="1"/>
          </p:cNvSpPr>
          <p:nvPr userDrawn="1"/>
        </p:nvSpPr>
        <p:spPr bwMode="auto">
          <a:xfrm>
            <a:off x="0" y="0"/>
            <a:ext cx="179388" cy="6858000"/>
          </a:xfrm>
          <a:prstGeom prst="rect">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smtClean="0"/>
          </a:p>
        </p:txBody>
      </p:sp>
      <p:sp>
        <p:nvSpPr>
          <p:cNvPr id="6" name="Line 10"/>
          <p:cNvSpPr>
            <a:spLocks noChangeShapeType="1"/>
          </p:cNvSpPr>
          <p:nvPr userDrawn="1"/>
        </p:nvSpPr>
        <p:spPr bwMode="auto">
          <a:xfrm flipH="1">
            <a:off x="215900" y="0"/>
            <a:ext cx="90488" cy="6858000"/>
          </a:xfrm>
          <a:prstGeom prst="line">
            <a:avLst/>
          </a:prstGeom>
          <a:noFill/>
          <a:ln w="28575">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Line 11"/>
          <p:cNvSpPr>
            <a:spLocks noChangeShapeType="1"/>
          </p:cNvSpPr>
          <p:nvPr userDrawn="1"/>
        </p:nvSpPr>
        <p:spPr bwMode="auto">
          <a:xfrm flipH="1" flipV="1">
            <a:off x="215900" y="0"/>
            <a:ext cx="107950" cy="6858000"/>
          </a:xfrm>
          <a:prstGeom prst="line">
            <a:avLst/>
          </a:prstGeom>
          <a:noFill/>
          <a:ln w="19050">
            <a:solidFill>
              <a:srgbClr val="E2001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Rectangle 13"/>
          <p:cNvSpPr>
            <a:spLocks noChangeArrowheads="1"/>
          </p:cNvSpPr>
          <p:nvPr userDrawn="1"/>
        </p:nvSpPr>
        <p:spPr bwMode="auto">
          <a:xfrm>
            <a:off x="0" y="0"/>
            <a:ext cx="179388" cy="6858000"/>
          </a:xfrm>
          <a:prstGeom prst="rect">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smtClean="0"/>
          </a:p>
        </p:txBody>
      </p:sp>
      <p:pic>
        <p:nvPicPr>
          <p:cNvPr id="9" name="Picture 9" descr="schluessel-ro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4813" y="5360988"/>
            <a:ext cx="9620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r Verbinder 16"/>
          <p:cNvCxnSpPr>
            <a:cxnSpLocks noChangeShapeType="1"/>
          </p:cNvCxnSpPr>
          <p:nvPr userDrawn="1"/>
        </p:nvCxnSpPr>
        <p:spPr bwMode="auto">
          <a:xfrm>
            <a:off x="1079500" y="3816350"/>
            <a:ext cx="7235825" cy="0"/>
          </a:xfrm>
          <a:prstGeom prst="line">
            <a:avLst/>
          </a:prstGeom>
          <a:noFill/>
          <a:ln w="19050" algn="ctr">
            <a:solidFill>
              <a:schemeClr val="tx1"/>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 name="Rectangle 2"/>
          <p:cNvSpPr>
            <a:spLocks noGrp="1" noChangeArrowheads="1"/>
          </p:cNvSpPr>
          <p:nvPr>
            <p:ph type="ctrTitle"/>
          </p:nvPr>
        </p:nvSpPr>
        <p:spPr>
          <a:xfrm>
            <a:off x="1043608" y="1124744"/>
            <a:ext cx="7272808" cy="2376264"/>
          </a:xfrm>
          <a:noFill/>
        </p:spPr>
        <p:txBody>
          <a:bodyPr lIns="0"/>
          <a:lstStyle>
            <a:lvl1pPr algn="l">
              <a:defRPr sz="6700" b="1" spc="0" baseline="0">
                <a:solidFill>
                  <a:schemeClr val="tx1"/>
                </a:solidFill>
                <a:effectLst/>
              </a:defRPr>
            </a:lvl1pPr>
          </a:lstStyle>
          <a:p>
            <a:pPr lvl="0"/>
            <a:r>
              <a:rPr lang="de-DE" altLang="de-DE" noProof="0" smtClean="0"/>
              <a:t>Titelmasterformat durch Klicken bearbeiten</a:t>
            </a:r>
            <a:endParaRPr lang="de-DE" altLang="de-DE" noProof="0" dirty="0" smtClean="0"/>
          </a:p>
        </p:txBody>
      </p:sp>
      <p:sp>
        <p:nvSpPr>
          <p:cNvPr id="10243" name="Rectangle 3"/>
          <p:cNvSpPr>
            <a:spLocks noGrp="1" noChangeArrowheads="1"/>
          </p:cNvSpPr>
          <p:nvPr>
            <p:ph type="subTitle" idx="1"/>
          </p:nvPr>
        </p:nvSpPr>
        <p:spPr>
          <a:xfrm>
            <a:off x="1043608" y="4113001"/>
            <a:ext cx="7272808" cy="1031427"/>
          </a:xfrm>
          <a:noFill/>
        </p:spPr>
        <p:txBody>
          <a:bodyPr lIns="0" tIns="36000" bIns="36000" anchor="ctr"/>
          <a:lstStyle>
            <a:lvl1pPr marL="0" indent="0" algn="l">
              <a:buFontTx/>
              <a:buNone/>
              <a:defRPr sz="3200" b="0" i="1" spc="0" baseline="0"/>
            </a:lvl1pPr>
          </a:lstStyle>
          <a:p>
            <a:pPr lvl="0"/>
            <a:r>
              <a:rPr lang="de-DE" altLang="de-DE" noProof="0" smtClean="0"/>
              <a:t>Formatvorlage des Untertitelmasters durch Klicken bearbeiten</a:t>
            </a:r>
            <a:endParaRPr lang="de-DE" altLang="de-DE" noProof="0" dirty="0" smtClean="0"/>
          </a:p>
        </p:txBody>
      </p:sp>
    </p:spTree>
    <p:extLst>
      <p:ext uri="{BB962C8B-B14F-4D97-AF65-F5344CB8AC3E}">
        <p14:creationId xmlns:p14="http://schemas.microsoft.com/office/powerpoint/2010/main" val="161948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5BA3A-D150-8744-B610-30A3F535B4BA}"/>
              </a:ext>
            </a:extLst>
          </p:cNvPr>
          <p:cNvSpPr>
            <a:spLocks noGrp="1"/>
          </p:cNvSpPr>
          <p:nvPr>
            <p:ph type="title"/>
          </p:nvPr>
        </p:nvSpPr>
        <p:spPr/>
        <p:txBody>
          <a:bodyPr>
            <a:normAutofit/>
          </a:bodyPr>
          <a:lstStyle>
            <a:lvl1pPr>
              <a:defRPr sz="2250">
                <a:latin typeface="ABeeZee" panose="02000000000000000000" pitchFamily="2"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C90A028-A38E-9240-ACAF-4D8EC78C71B9}"/>
              </a:ext>
            </a:extLst>
          </p:cNvPr>
          <p:cNvSpPr>
            <a:spLocks noGrp="1"/>
          </p:cNvSpPr>
          <p:nvPr>
            <p:ph idx="1"/>
          </p:nvPr>
        </p:nvSpPr>
        <p:spPr/>
        <p:txBody>
          <a:bodyPr/>
          <a:lstStyle>
            <a:lvl1pPr>
              <a:defRPr>
                <a:latin typeface="ABeeZee" panose="02000000000000000000" pitchFamily="2" charset="0"/>
              </a:defRPr>
            </a:lvl1pPr>
            <a:lvl2pPr>
              <a:defRPr>
                <a:latin typeface="ABeeZee" panose="02000000000000000000" pitchFamily="2" charset="0"/>
              </a:defRPr>
            </a:lvl2pPr>
            <a:lvl3pPr>
              <a:defRPr>
                <a:latin typeface="ABeeZee" panose="02000000000000000000" pitchFamily="2" charset="0"/>
              </a:defRPr>
            </a:lvl3pPr>
            <a:lvl4pPr>
              <a:defRPr>
                <a:latin typeface="ABeeZee" panose="02000000000000000000" pitchFamily="2" charset="0"/>
              </a:defRPr>
            </a:lvl4pPr>
            <a:lvl5pPr>
              <a:defRPr>
                <a:latin typeface="ABeeZee" panose="020000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BC26E37E-45FB-3642-9615-66578626234A}"/>
              </a:ext>
            </a:extLst>
          </p:cNvPr>
          <p:cNvSpPr>
            <a:spLocks noGrp="1"/>
          </p:cNvSpPr>
          <p:nvPr>
            <p:ph type="sldNum" sz="quarter" idx="12"/>
          </p:nvPr>
        </p:nvSpPr>
        <p:spPr/>
        <p:txBody>
          <a:bodyPr/>
          <a:lstStyle/>
          <a:p>
            <a:fld id="{48688717-4871-EB45-98B8-61B65ED15BF4}" type="slidenum">
              <a:rPr lang="de-DE" smtClean="0"/>
              <a:t>‹Nr.›</a:t>
            </a:fld>
            <a:endParaRPr lang="de-DE"/>
          </a:p>
        </p:txBody>
      </p:sp>
      <p:sp>
        <p:nvSpPr>
          <p:cNvPr id="21" name="Rechteck: gefaltete Ecke 20">
            <a:extLst>
              <a:ext uri="{FF2B5EF4-FFF2-40B4-BE49-F238E27FC236}">
                <a16:creationId xmlns:a16="http://schemas.microsoft.com/office/drawing/2014/main" id="{EBD4DFD9-A1E9-427D-9EC9-3EA9DAEB51BC}"/>
              </a:ext>
            </a:extLst>
          </p:cNvPr>
          <p:cNvSpPr/>
          <p:nvPr userDrawn="1"/>
        </p:nvSpPr>
        <p:spPr>
          <a:xfrm>
            <a:off x="131479" y="150079"/>
            <a:ext cx="779318" cy="949491"/>
          </a:xfrm>
          <a:prstGeom prst="foldedCorner">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013">
              <a:ln>
                <a:solidFill>
                  <a:schemeClr val="bg1">
                    <a:lumMod val="85000"/>
                  </a:schemeClr>
                </a:solidFill>
              </a:ln>
              <a:solidFill>
                <a:schemeClr val="bg1">
                  <a:lumMod val="85000"/>
                </a:schemeClr>
              </a:solidFill>
            </a:endParaRPr>
          </a:p>
        </p:txBody>
      </p:sp>
      <p:pic>
        <p:nvPicPr>
          <p:cNvPr id="9" name="Picture 2">
            <a:extLst>
              <a:ext uri="{FF2B5EF4-FFF2-40B4-BE49-F238E27FC236}">
                <a16:creationId xmlns:a16="http://schemas.microsoft.com/office/drawing/2014/main" id="{E7A1B318-A818-E930-DF77-8680C74375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17963" y="314242"/>
            <a:ext cx="55017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37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5BA3A-D150-8744-B610-30A3F535B4BA}"/>
              </a:ext>
            </a:extLst>
          </p:cNvPr>
          <p:cNvSpPr>
            <a:spLocks noGrp="1"/>
          </p:cNvSpPr>
          <p:nvPr>
            <p:ph type="title"/>
          </p:nvPr>
        </p:nvSpPr>
        <p:spPr/>
        <p:txBody>
          <a:bodyPr>
            <a:normAutofit/>
          </a:bodyPr>
          <a:lstStyle>
            <a:lvl1pPr>
              <a:defRPr sz="2250">
                <a:latin typeface="ABeeZee" panose="02000000000000000000" pitchFamily="2"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C90A028-A38E-9240-ACAF-4D8EC78C71B9}"/>
              </a:ext>
            </a:extLst>
          </p:cNvPr>
          <p:cNvSpPr>
            <a:spLocks noGrp="1"/>
          </p:cNvSpPr>
          <p:nvPr>
            <p:ph idx="1"/>
          </p:nvPr>
        </p:nvSpPr>
        <p:spPr/>
        <p:txBody>
          <a:bodyPr/>
          <a:lstStyle>
            <a:lvl1pPr>
              <a:defRPr>
                <a:latin typeface="ABeeZee" panose="02000000000000000000" pitchFamily="2" charset="0"/>
              </a:defRPr>
            </a:lvl1pPr>
            <a:lvl2pPr>
              <a:defRPr>
                <a:latin typeface="ABeeZee" panose="02000000000000000000" pitchFamily="2" charset="0"/>
              </a:defRPr>
            </a:lvl2pPr>
            <a:lvl3pPr>
              <a:defRPr>
                <a:latin typeface="ABeeZee" panose="02000000000000000000" pitchFamily="2" charset="0"/>
              </a:defRPr>
            </a:lvl3pPr>
            <a:lvl4pPr>
              <a:defRPr>
                <a:latin typeface="ABeeZee" panose="02000000000000000000" pitchFamily="2" charset="0"/>
              </a:defRPr>
            </a:lvl4pPr>
            <a:lvl5pPr>
              <a:defRPr>
                <a:latin typeface="ABeeZee" panose="020000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BC26E37E-45FB-3642-9615-66578626234A}"/>
              </a:ext>
            </a:extLst>
          </p:cNvPr>
          <p:cNvSpPr>
            <a:spLocks noGrp="1"/>
          </p:cNvSpPr>
          <p:nvPr>
            <p:ph type="sldNum" sz="quarter" idx="12"/>
          </p:nvPr>
        </p:nvSpPr>
        <p:spPr/>
        <p:txBody>
          <a:bodyPr/>
          <a:lstStyle/>
          <a:p>
            <a:fld id="{48688717-4871-EB45-98B8-61B65ED15BF4}" type="slidenum">
              <a:rPr lang="de-DE" smtClean="0"/>
              <a:t>‹Nr.›</a:t>
            </a:fld>
            <a:endParaRPr lang="de-DE"/>
          </a:p>
        </p:txBody>
      </p:sp>
      <p:sp>
        <p:nvSpPr>
          <p:cNvPr id="21" name="Rechteck: gefaltete Ecke 20">
            <a:extLst>
              <a:ext uri="{FF2B5EF4-FFF2-40B4-BE49-F238E27FC236}">
                <a16:creationId xmlns:a16="http://schemas.microsoft.com/office/drawing/2014/main" id="{EBD4DFD9-A1E9-427D-9EC9-3EA9DAEB51BC}"/>
              </a:ext>
            </a:extLst>
          </p:cNvPr>
          <p:cNvSpPr/>
          <p:nvPr userDrawn="1"/>
        </p:nvSpPr>
        <p:spPr>
          <a:xfrm>
            <a:off x="131479" y="150079"/>
            <a:ext cx="779318" cy="949491"/>
          </a:xfrm>
          <a:prstGeom prst="foldedCorner">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013">
              <a:ln>
                <a:solidFill>
                  <a:schemeClr val="bg1">
                    <a:lumMod val="85000"/>
                  </a:schemeClr>
                </a:solidFill>
              </a:ln>
              <a:solidFill>
                <a:schemeClr val="bg1">
                  <a:lumMod val="85000"/>
                </a:schemeClr>
              </a:solidFill>
            </a:endParaRPr>
          </a:p>
        </p:txBody>
      </p:sp>
      <p:pic>
        <p:nvPicPr>
          <p:cNvPr id="9" name="Picture 2">
            <a:extLst>
              <a:ext uri="{FF2B5EF4-FFF2-40B4-BE49-F238E27FC236}">
                <a16:creationId xmlns:a16="http://schemas.microsoft.com/office/drawing/2014/main" id="{E7A1B318-A818-E930-DF77-8680C74375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17963" y="314242"/>
            <a:ext cx="55017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29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5BA3A-D150-8744-B610-30A3F535B4BA}"/>
              </a:ext>
            </a:extLst>
          </p:cNvPr>
          <p:cNvSpPr>
            <a:spLocks noGrp="1"/>
          </p:cNvSpPr>
          <p:nvPr>
            <p:ph type="title"/>
          </p:nvPr>
        </p:nvSpPr>
        <p:spPr/>
        <p:txBody>
          <a:bodyPr>
            <a:normAutofit/>
          </a:bodyPr>
          <a:lstStyle>
            <a:lvl1pPr>
              <a:defRPr sz="2250">
                <a:latin typeface="ABeeZee" panose="02000000000000000000" pitchFamily="2"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C90A028-A38E-9240-ACAF-4D8EC78C71B9}"/>
              </a:ext>
            </a:extLst>
          </p:cNvPr>
          <p:cNvSpPr>
            <a:spLocks noGrp="1"/>
          </p:cNvSpPr>
          <p:nvPr>
            <p:ph idx="1"/>
          </p:nvPr>
        </p:nvSpPr>
        <p:spPr/>
        <p:txBody>
          <a:bodyPr/>
          <a:lstStyle>
            <a:lvl1pPr>
              <a:defRPr>
                <a:latin typeface="ABeeZee" panose="02000000000000000000" pitchFamily="2" charset="0"/>
              </a:defRPr>
            </a:lvl1pPr>
            <a:lvl2pPr>
              <a:defRPr>
                <a:latin typeface="ABeeZee" panose="02000000000000000000" pitchFamily="2" charset="0"/>
              </a:defRPr>
            </a:lvl2pPr>
            <a:lvl3pPr>
              <a:defRPr>
                <a:latin typeface="ABeeZee" panose="02000000000000000000" pitchFamily="2" charset="0"/>
              </a:defRPr>
            </a:lvl3pPr>
            <a:lvl4pPr>
              <a:defRPr>
                <a:latin typeface="ABeeZee" panose="02000000000000000000" pitchFamily="2" charset="0"/>
              </a:defRPr>
            </a:lvl4pPr>
            <a:lvl5pPr>
              <a:defRPr>
                <a:latin typeface="ABeeZee" panose="020000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BC26E37E-45FB-3642-9615-66578626234A}"/>
              </a:ext>
            </a:extLst>
          </p:cNvPr>
          <p:cNvSpPr>
            <a:spLocks noGrp="1"/>
          </p:cNvSpPr>
          <p:nvPr>
            <p:ph type="sldNum" sz="quarter" idx="12"/>
          </p:nvPr>
        </p:nvSpPr>
        <p:spPr/>
        <p:txBody>
          <a:bodyPr/>
          <a:lstStyle/>
          <a:p>
            <a:fld id="{48688717-4871-EB45-98B8-61B65ED15BF4}" type="slidenum">
              <a:rPr lang="de-DE" smtClean="0"/>
              <a:t>‹Nr.›</a:t>
            </a:fld>
            <a:endParaRPr lang="de-DE"/>
          </a:p>
        </p:txBody>
      </p:sp>
      <p:sp>
        <p:nvSpPr>
          <p:cNvPr id="21" name="Rechteck: gefaltete Ecke 20">
            <a:extLst>
              <a:ext uri="{FF2B5EF4-FFF2-40B4-BE49-F238E27FC236}">
                <a16:creationId xmlns:a16="http://schemas.microsoft.com/office/drawing/2014/main" id="{EBD4DFD9-A1E9-427D-9EC9-3EA9DAEB51BC}"/>
              </a:ext>
            </a:extLst>
          </p:cNvPr>
          <p:cNvSpPr/>
          <p:nvPr userDrawn="1"/>
        </p:nvSpPr>
        <p:spPr>
          <a:xfrm>
            <a:off x="131479" y="150079"/>
            <a:ext cx="779318" cy="949491"/>
          </a:xfrm>
          <a:prstGeom prst="foldedCorner">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013">
              <a:ln>
                <a:solidFill>
                  <a:schemeClr val="bg1">
                    <a:lumMod val="85000"/>
                  </a:schemeClr>
                </a:solidFill>
              </a:ln>
              <a:solidFill>
                <a:schemeClr val="bg1">
                  <a:lumMod val="85000"/>
                </a:schemeClr>
              </a:solidFill>
            </a:endParaRPr>
          </a:p>
        </p:txBody>
      </p:sp>
      <p:pic>
        <p:nvPicPr>
          <p:cNvPr id="9" name="Picture 2">
            <a:extLst>
              <a:ext uri="{FF2B5EF4-FFF2-40B4-BE49-F238E27FC236}">
                <a16:creationId xmlns:a16="http://schemas.microsoft.com/office/drawing/2014/main" id="{E7A1B318-A818-E930-DF77-8680C74375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17963" y="314242"/>
            <a:ext cx="55017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642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5BA3A-D150-8744-B610-30A3F535B4BA}"/>
              </a:ext>
            </a:extLst>
          </p:cNvPr>
          <p:cNvSpPr>
            <a:spLocks noGrp="1"/>
          </p:cNvSpPr>
          <p:nvPr>
            <p:ph type="title"/>
          </p:nvPr>
        </p:nvSpPr>
        <p:spPr/>
        <p:txBody>
          <a:bodyPr>
            <a:normAutofit/>
          </a:bodyPr>
          <a:lstStyle>
            <a:lvl1pPr>
              <a:defRPr sz="2250">
                <a:latin typeface="ABeeZee" panose="02000000000000000000" pitchFamily="2"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C90A028-A38E-9240-ACAF-4D8EC78C71B9}"/>
              </a:ext>
            </a:extLst>
          </p:cNvPr>
          <p:cNvSpPr>
            <a:spLocks noGrp="1"/>
          </p:cNvSpPr>
          <p:nvPr>
            <p:ph idx="1"/>
          </p:nvPr>
        </p:nvSpPr>
        <p:spPr/>
        <p:txBody>
          <a:bodyPr/>
          <a:lstStyle>
            <a:lvl1pPr>
              <a:defRPr>
                <a:latin typeface="ABeeZee" panose="02000000000000000000" pitchFamily="2" charset="0"/>
              </a:defRPr>
            </a:lvl1pPr>
            <a:lvl2pPr>
              <a:defRPr>
                <a:latin typeface="ABeeZee" panose="02000000000000000000" pitchFamily="2" charset="0"/>
              </a:defRPr>
            </a:lvl2pPr>
            <a:lvl3pPr>
              <a:defRPr>
                <a:latin typeface="ABeeZee" panose="02000000000000000000" pitchFamily="2" charset="0"/>
              </a:defRPr>
            </a:lvl3pPr>
            <a:lvl4pPr>
              <a:defRPr>
                <a:latin typeface="ABeeZee" panose="02000000000000000000" pitchFamily="2" charset="0"/>
              </a:defRPr>
            </a:lvl4pPr>
            <a:lvl5pPr>
              <a:defRPr>
                <a:latin typeface="ABeeZee" panose="020000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BC26E37E-45FB-3642-9615-66578626234A}"/>
              </a:ext>
            </a:extLst>
          </p:cNvPr>
          <p:cNvSpPr>
            <a:spLocks noGrp="1"/>
          </p:cNvSpPr>
          <p:nvPr>
            <p:ph type="sldNum" sz="quarter" idx="12"/>
          </p:nvPr>
        </p:nvSpPr>
        <p:spPr/>
        <p:txBody>
          <a:bodyPr/>
          <a:lstStyle/>
          <a:p>
            <a:fld id="{48688717-4871-EB45-98B8-61B65ED15BF4}" type="slidenum">
              <a:rPr lang="de-DE" smtClean="0"/>
              <a:t>‹Nr.›</a:t>
            </a:fld>
            <a:endParaRPr lang="de-DE"/>
          </a:p>
        </p:txBody>
      </p:sp>
      <p:sp>
        <p:nvSpPr>
          <p:cNvPr id="21" name="Rechteck: gefaltete Ecke 20">
            <a:extLst>
              <a:ext uri="{FF2B5EF4-FFF2-40B4-BE49-F238E27FC236}">
                <a16:creationId xmlns:a16="http://schemas.microsoft.com/office/drawing/2014/main" id="{EBD4DFD9-A1E9-427D-9EC9-3EA9DAEB51BC}"/>
              </a:ext>
            </a:extLst>
          </p:cNvPr>
          <p:cNvSpPr/>
          <p:nvPr userDrawn="1"/>
        </p:nvSpPr>
        <p:spPr>
          <a:xfrm>
            <a:off x="131479" y="150079"/>
            <a:ext cx="779318" cy="949491"/>
          </a:xfrm>
          <a:prstGeom prst="foldedCorner">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013">
              <a:ln>
                <a:solidFill>
                  <a:schemeClr val="bg1">
                    <a:lumMod val="85000"/>
                  </a:schemeClr>
                </a:solidFill>
              </a:ln>
              <a:solidFill>
                <a:schemeClr val="bg1">
                  <a:lumMod val="85000"/>
                </a:schemeClr>
              </a:solidFill>
            </a:endParaRPr>
          </a:p>
        </p:txBody>
      </p:sp>
      <p:pic>
        <p:nvPicPr>
          <p:cNvPr id="9" name="Picture 2">
            <a:extLst>
              <a:ext uri="{FF2B5EF4-FFF2-40B4-BE49-F238E27FC236}">
                <a16:creationId xmlns:a16="http://schemas.microsoft.com/office/drawing/2014/main" id="{E7A1B318-A818-E930-DF77-8680C74375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17963" y="314242"/>
            <a:ext cx="55017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722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5BA3A-D150-8744-B610-30A3F535B4BA}"/>
              </a:ext>
            </a:extLst>
          </p:cNvPr>
          <p:cNvSpPr>
            <a:spLocks noGrp="1"/>
          </p:cNvSpPr>
          <p:nvPr>
            <p:ph type="title"/>
          </p:nvPr>
        </p:nvSpPr>
        <p:spPr/>
        <p:txBody>
          <a:bodyPr>
            <a:normAutofit/>
          </a:bodyPr>
          <a:lstStyle>
            <a:lvl1pPr>
              <a:defRPr sz="2250">
                <a:latin typeface="ABeeZee" panose="02000000000000000000" pitchFamily="2"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C90A028-A38E-9240-ACAF-4D8EC78C71B9}"/>
              </a:ext>
            </a:extLst>
          </p:cNvPr>
          <p:cNvSpPr>
            <a:spLocks noGrp="1"/>
          </p:cNvSpPr>
          <p:nvPr>
            <p:ph idx="1"/>
          </p:nvPr>
        </p:nvSpPr>
        <p:spPr/>
        <p:txBody>
          <a:bodyPr/>
          <a:lstStyle>
            <a:lvl1pPr>
              <a:defRPr>
                <a:latin typeface="ABeeZee" panose="02000000000000000000" pitchFamily="2" charset="0"/>
              </a:defRPr>
            </a:lvl1pPr>
            <a:lvl2pPr>
              <a:defRPr>
                <a:latin typeface="ABeeZee" panose="02000000000000000000" pitchFamily="2" charset="0"/>
              </a:defRPr>
            </a:lvl2pPr>
            <a:lvl3pPr>
              <a:defRPr>
                <a:latin typeface="ABeeZee" panose="02000000000000000000" pitchFamily="2" charset="0"/>
              </a:defRPr>
            </a:lvl3pPr>
            <a:lvl4pPr>
              <a:defRPr>
                <a:latin typeface="ABeeZee" panose="02000000000000000000" pitchFamily="2" charset="0"/>
              </a:defRPr>
            </a:lvl4pPr>
            <a:lvl5pPr>
              <a:defRPr>
                <a:latin typeface="ABeeZee" panose="020000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BC26E37E-45FB-3642-9615-66578626234A}"/>
              </a:ext>
            </a:extLst>
          </p:cNvPr>
          <p:cNvSpPr>
            <a:spLocks noGrp="1"/>
          </p:cNvSpPr>
          <p:nvPr>
            <p:ph type="sldNum" sz="quarter" idx="12"/>
          </p:nvPr>
        </p:nvSpPr>
        <p:spPr/>
        <p:txBody>
          <a:bodyPr/>
          <a:lstStyle/>
          <a:p>
            <a:fld id="{48688717-4871-EB45-98B8-61B65ED15BF4}" type="slidenum">
              <a:rPr lang="de-DE" smtClean="0"/>
              <a:t>‹Nr.›</a:t>
            </a:fld>
            <a:endParaRPr lang="de-DE"/>
          </a:p>
        </p:txBody>
      </p:sp>
      <p:sp>
        <p:nvSpPr>
          <p:cNvPr id="21" name="Rechteck: gefaltete Ecke 20">
            <a:extLst>
              <a:ext uri="{FF2B5EF4-FFF2-40B4-BE49-F238E27FC236}">
                <a16:creationId xmlns:a16="http://schemas.microsoft.com/office/drawing/2014/main" id="{EBD4DFD9-A1E9-427D-9EC9-3EA9DAEB51BC}"/>
              </a:ext>
            </a:extLst>
          </p:cNvPr>
          <p:cNvSpPr/>
          <p:nvPr userDrawn="1"/>
        </p:nvSpPr>
        <p:spPr>
          <a:xfrm>
            <a:off x="131479" y="150079"/>
            <a:ext cx="779318" cy="949491"/>
          </a:xfrm>
          <a:prstGeom prst="foldedCorner">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013">
              <a:ln>
                <a:solidFill>
                  <a:schemeClr val="bg1">
                    <a:lumMod val="85000"/>
                  </a:schemeClr>
                </a:solidFill>
              </a:ln>
              <a:solidFill>
                <a:schemeClr val="bg1">
                  <a:lumMod val="85000"/>
                </a:schemeClr>
              </a:solidFill>
            </a:endParaRPr>
          </a:p>
        </p:txBody>
      </p:sp>
      <p:pic>
        <p:nvPicPr>
          <p:cNvPr id="9" name="Picture 2">
            <a:extLst>
              <a:ext uri="{FF2B5EF4-FFF2-40B4-BE49-F238E27FC236}">
                <a16:creationId xmlns:a16="http://schemas.microsoft.com/office/drawing/2014/main" id="{E7A1B318-A818-E930-DF77-8680C74375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17963" y="314242"/>
            <a:ext cx="55017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849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5BA3A-D150-8744-B610-30A3F535B4BA}"/>
              </a:ext>
            </a:extLst>
          </p:cNvPr>
          <p:cNvSpPr>
            <a:spLocks noGrp="1"/>
          </p:cNvSpPr>
          <p:nvPr>
            <p:ph type="title"/>
          </p:nvPr>
        </p:nvSpPr>
        <p:spPr/>
        <p:txBody>
          <a:bodyPr>
            <a:normAutofit/>
          </a:bodyPr>
          <a:lstStyle>
            <a:lvl1pPr>
              <a:defRPr sz="2250">
                <a:latin typeface="ABeeZee" panose="02000000000000000000" pitchFamily="2"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C90A028-A38E-9240-ACAF-4D8EC78C71B9}"/>
              </a:ext>
            </a:extLst>
          </p:cNvPr>
          <p:cNvSpPr>
            <a:spLocks noGrp="1"/>
          </p:cNvSpPr>
          <p:nvPr>
            <p:ph idx="1"/>
          </p:nvPr>
        </p:nvSpPr>
        <p:spPr/>
        <p:txBody>
          <a:bodyPr/>
          <a:lstStyle>
            <a:lvl1pPr>
              <a:defRPr>
                <a:latin typeface="ABeeZee" panose="02000000000000000000" pitchFamily="2" charset="0"/>
              </a:defRPr>
            </a:lvl1pPr>
            <a:lvl2pPr>
              <a:defRPr>
                <a:latin typeface="ABeeZee" panose="02000000000000000000" pitchFamily="2" charset="0"/>
              </a:defRPr>
            </a:lvl2pPr>
            <a:lvl3pPr>
              <a:defRPr>
                <a:latin typeface="ABeeZee" panose="02000000000000000000" pitchFamily="2" charset="0"/>
              </a:defRPr>
            </a:lvl3pPr>
            <a:lvl4pPr>
              <a:defRPr>
                <a:latin typeface="ABeeZee" panose="02000000000000000000" pitchFamily="2" charset="0"/>
              </a:defRPr>
            </a:lvl4pPr>
            <a:lvl5pPr>
              <a:defRPr>
                <a:latin typeface="ABeeZee" panose="020000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BC26E37E-45FB-3642-9615-66578626234A}"/>
              </a:ext>
            </a:extLst>
          </p:cNvPr>
          <p:cNvSpPr>
            <a:spLocks noGrp="1"/>
          </p:cNvSpPr>
          <p:nvPr>
            <p:ph type="sldNum" sz="quarter" idx="12"/>
          </p:nvPr>
        </p:nvSpPr>
        <p:spPr/>
        <p:txBody>
          <a:bodyPr/>
          <a:lstStyle/>
          <a:p>
            <a:fld id="{48688717-4871-EB45-98B8-61B65ED15BF4}" type="slidenum">
              <a:rPr lang="de-DE" smtClean="0"/>
              <a:t>‹Nr.›</a:t>
            </a:fld>
            <a:endParaRPr lang="de-DE"/>
          </a:p>
        </p:txBody>
      </p:sp>
      <p:sp>
        <p:nvSpPr>
          <p:cNvPr id="21" name="Rechteck: gefaltete Ecke 20">
            <a:extLst>
              <a:ext uri="{FF2B5EF4-FFF2-40B4-BE49-F238E27FC236}">
                <a16:creationId xmlns:a16="http://schemas.microsoft.com/office/drawing/2014/main" id="{EBD4DFD9-A1E9-427D-9EC9-3EA9DAEB51BC}"/>
              </a:ext>
            </a:extLst>
          </p:cNvPr>
          <p:cNvSpPr/>
          <p:nvPr userDrawn="1"/>
        </p:nvSpPr>
        <p:spPr>
          <a:xfrm>
            <a:off x="131479" y="150079"/>
            <a:ext cx="779318" cy="949491"/>
          </a:xfrm>
          <a:prstGeom prst="foldedCorner">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013">
              <a:ln>
                <a:solidFill>
                  <a:schemeClr val="bg1">
                    <a:lumMod val="85000"/>
                  </a:schemeClr>
                </a:solidFill>
              </a:ln>
              <a:solidFill>
                <a:schemeClr val="bg1">
                  <a:lumMod val="85000"/>
                </a:schemeClr>
              </a:solidFill>
            </a:endParaRPr>
          </a:p>
        </p:txBody>
      </p:sp>
      <p:pic>
        <p:nvPicPr>
          <p:cNvPr id="9" name="Picture 2">
            <a:extLst>
              <a:ext uri="{FF2B5EF4-FFF2-40B4-BE49-F238E27FC236}">
                <a16:creationId xmlns:a16="http://schemas.microsoft.com/office/drawing/2014/main" id="{E7A1B318-A818-E930-DF77-8680C74375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17963" y="314242"/>
            <a:ext cx="55017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972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179388" cy="6858000"/>
          </a:xfrm>
          <a:prstGeom prst="rect">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smtClean="0"/>
          </a:p>
        </p:txBody>
      </p:sp>
      <p:sp>
        <p:nvSpPr>
          <p:cNvPr id="4" name="Line 8"/>
          <p:cNvSpPr>
            <a:spLocks noChangeShapeType="1"/>
          </p:cNvSpPr>
          <p:nvPr userDrawn="1"/>
        </p:nvSpPr>
        <p:spPr bwMode="auto">
          <a:xfrm flipH="1">
            <a:off x="215900" y="0"/>
            <a:ext cx="90488" cy="6858000"/>
          </a:xfrm>
          <a:prstGeom prst="line">
            <a:avLst/>
          </a:prstGeom>
          <a:noFill/>
          <a:ln w="28575">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9"/>
          <p:cNvSpPr>
            <a:spLocks noChangeShapeType="1"/>
          </p:cNvSpPr>
          <p:nvPr userDrawn="1"/>
        </p:nvSpPr>
        <p:spPr bwMode="auto">
          <a:xfrm flipH="1" flipV="1">
            <a:off x="215900" y="0"/>
            <a:ext cx="107950" cy="6858000"/>
          </a:xfrm>
          <a:prstGeom prst="line">
            <a:avLst/>
          </a:prstGeom>
          <a:noFill/>
          <a:ln w="19050">
            <a:solidFill>
              <a:srgbClr val="E2001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6" name="Picture 11" descr="musikanten"/>
          <p:cNvPicPr>
            <a:picLocks noChangeAspect="1" noChangeArrowheads="1"/>
          </p:cNvPicPr>
          <p:nvPr userDrawn="1"/>
        </p:nvPicPr>
        <p:blipFill>
          <a:blip r:embed="rId2">
            <a:lum bright="-10000" contrast="24000"/>
            <a:extLst>
              <a:ext uri="{28A0092B-C50C-407E-A947-70E740481C1C}">
                <a14:useLocalDpi xmlns:a14="http://schemas.microsoft.com/office/drawing/2010/main" val="0"/>
              </a:ext>
            </a:extLst>
          </a:blip>
          <a:srcRect r="40982" b="5783"/>
          <a:stretch>
            <a:fillRect/>
          </a:stretch>
        </p:blipFill>
        <p:spPr bwMode="auto">
          <a:xfrm>
            <a:off x="7775575" y="3933825"/>
            <a:ext cx="13684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r Verbinder 16"/>
          <p:cNvCxnSpPr>
            <a:cxnSpLocks noChangeShapeType="1"/>
          </p:cNvCxnSpPr>
          <p:nvPr userDrawn="1"/>
        </p:nvCxnSpPr>
        <p:spPr bwMode="auto">
          <a:xfrm>
            <a:off x="1079500" y="3816350"/>
            <a:ext cx="7235825" cy="0"/>
          </a:xfrm>
          <a:prstGeom prst="line">
            <a:avLst/>
          </a:prstGeom>
          <a:noFill/>
          <a:ln w="19050" algn="ctr">
            <a:solidFill>
              <a:srgbClr val="000000"/>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2"/>
          <p:cNvSpPr txBox="1">
            <a:spLocks noChangeArrowheads="1"/>
          </p:cNvSpPr>
          <p:nvPr userDrawn="1"/>
        </p:nvSpPr>
        <p:spPr bwMode="auto">
          <a:xfrm>
            <a:off x="1042988" y="1125538"/>
            <a:ext cx="7273925"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lvl1pPr algn="l" rtl="0" eaLnBrk="0" fontAlgn="base" hangingPunct="0">
              <a:lnSpc>
                <a:spcPct val="90000"/>
              </a:lnSpc>
              <a:spcBef>
                <a:spcPct val="0"/>
              </a:spcBef>
              <a:spcAft>
                <a:spcPct val="0"/>
              </a:spcAft>
              <a:defRPr sz="6700" b="1" kern="1200" spc="0" baseline="0">
                <a:solidFill>
                  <a:schemeClr val="tx1"/>
                </a:solidFill>
                <a:effectLst/>
                <a:latin typeface="+mj-lt"/>
                <a:ea typeface="+mj-ea"/>
                <a:cs typeface="+mj-cs"/>
              </a:defRPr>
            </a:lvl1pPr>
            <a:lvl2pPr algn="l" rtl="0" eaLnBrk="0" fontAlgn="base" hangingPunct="0">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9pPr>
          </a:lstStyle>
          <a:p>
            <a:pPr>
              <a:defRPr/>
            </a:pPr>
            <a:r>
              <a:rPr lang="de-DE" altLang="de-DE" smtClean="0">
                <a:solidFill>
                  <a:srgbClr val="000000"/>
                </a:solidFill>
              </a:rPr>
              <a:t>Titelmasterformat durch Klicken bearbeiten</a:t>
            </a:r>
            <a:endParaRPr lang="de-DE" altLang="de-DE" dirty="0" smtClean="0">
              <a:solidFill>
                <a:srgbClr val="000000"/>
              </a:solidFill>
            </a:endParaRPr>
          </a:p>
        </p:txBody>
      </p:sp>
      <p:sp>
        <p:nvSpPr>
          <p:cNvPr id="9" name="Rectangle 3"/>
          <p:cNvSpPr txBox="1">
            <a:spLocks noChangeArrowheads="1"/>
          </p:cNvSpPr>
          <p:nvPr userDrawn="1"/>
        </p:nvSpPr>
        <p:spPr bwMode="auto">
          <a:xfrm>
            <a:off x="1042988" y="4113213"/>
            <a:ext cx="7273925"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bIns="36000" anchor="ctr"/>
          <a:lstStyle>
            <a:lvl1pPr marL="0" indent="0" algn="l" rtl="0" eaLnBrk="0" fontAlgn="base" hangingPunct="0">
              <a:spcBef>
                <a:spcPct val="20000"/>
              </a:spcBef>
              <a:spcAft>
                <a:spcPct val="0"/>
              </a:spcAft>
              <a:buFontTx/>
              <a:buNone/>
              <a:defRPr sz="3200" b="0" i="1" kern="1200" spc="0" baseline="0">
                <a:solidFill>
                  <a:schemeClr val="tx1"/>
                </a:solidFill>
                <a:latin typeface="+mn-lt"/>
                <a:ea typeface="+mn-ea"/>
                <a:cs typeface="+mn-cs"/>
              </a:defRPr>
            </a:lvl1pPr>
            <a:lvl2pPr marL="720725" indent="-266700" algn="l" rtl="0" eaLnBrk="0" fontAlgn="base" hangingPunct="0">
              <a:spcBef>
                <a:spcPct val="20000"/>
              </a:spcBef>
              <a:spcAft>
                <a:spcPct val="0"/>
              </a:spcAft>
              <a:buChar char="–"/>
              <a:defRPr sz="2400" kern="1200">
                <a:solidFill>
                  <a:schemeClr val="tx1"/>
                </a:solidFill>
                <a:latin typeface="+mn-lt"/>
                <a:ea typeface="+mn-ea"/>
                <a:cs typeface="+mn-cs"/>
              </a:defRPr>
            </a:lvl2pPr>
            <a:lvl3pPr marL="12319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39888"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e-DE" altLang="de-DE" smtClean="0">
                <a:solidFill>
                  <a:srgbClr val="000000"/>
                </a:solidFill>
              </a:rPr>
              <a:t>Formatvorlage durch Klicken bearbeiten</a:t>
            </a:r>
            <a:endParaRPr lang="de-DE" altLang="de-DE" dirty="0" smtClean="0">
              <a:solidFill>
                <a:srgbClr val="000000"/>
              </a:solidFill>
            </a:endParaRPr>
          </a:p>
        </p:txBody>
      </p:sp>
      <p:sp>
        <p:nvSpPr>
          <p:cNvPr id="10" name="Text Box 8"/>
          <p:cNvSpPr txBox="1">
            <a:spLocks noChangeArrowheads="1"/>
          </p:cNvSpPr>
          <p:nvPr userDrawn="1"/>
        </p:nvSpPr>
        <p:spPr bwMode="auto">
          <a:xfrm>
            <a:off x="0" y="6453188"/>
            <a:ext cx="9144000" cy="261937"/>
          </a:xfrm>
          <a:prstGeom prst="rect">
            <a:avLst/>
          </a:prstGeom>
          <a:solidFill>
            <a:srgbClr val="33333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0">
            <a:spAutoFit/>
          </a:bodyP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DE" altLang="de-DE" sz="1100" baseline="0" dirty="0" smtClean="0">
                <a:solidFill>
                  <a:srgbClr val="F8F8F8"/>
                </a:solidFill>
              </a:rPr>
              <a:t>Freie Hansestadt Bremen · Die Senatorin für Kinder und Bildung · Rembertiring 8-12 · 28195 Bremen</a:t>
            </a:r>
          </a:p>
        </p:txBody>
      </p:sp>
    </p:spTree>
    <p:extLst>
      <p:ext uri="{BB962C8B-B14F-4D97-AF65-F5344CB8AC3E}">
        <p14:creationId xmlns:p14="http://schemas.microsoft.com/office/powerpoint/2010/main" val="10024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1772816"/>
            <a:ext cx="7726313" cy="445335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title"/>
          </p:nvPr>
        </p:nvSpPr>
        <p:spPr bwMode="auto">
          <a:xfrm>
            <a:off x="971600" y="404664"/>
            <a:ext cx="7703268"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defRPr/>
            </a:lvl1pPr>
          </a:lstStyle>
          <a:p>
            <a:pPr lvl="0"/>
            <a:r>
              <a:rPr lang="de-DE" altLang="de-DE" dirty="0" smtClean="0"/>
              <a:t>Titel </a:t>
            </a:r>
            <a:br>
              <a:rPr lang="de-DE" altLang="de-DE" dirty="0" smtClean="0"/>
            </a:br>
            <a:r>
              <a:rPr lang="de-DE" altLang="de-DE" dirty="0" smtClean="0"/>
              <a:t>bearbeiten</a:t>
            </a:r>
          </a:p>
        </p:txBody>
      </p:sp>
      <p:sp>
        <p:nvSpPr>
          <p:cNvPr id="4" name="Rectangle 9"/>
          <p:cNvSpPr>
            <a:spLocks noGrp="1" noChangeArrowheads="1"/>
          </p:cNvSpPr>
          <p:nvPr>
            <p:ph type="sldNum" sz="quarter" idx="10"/>
          </p:nvPr>
        </p:nvSpPr>
        <p:spPr>
          <a:ln/>
        </p:spPr>
        <p:txBody>
          <a:bodyPr/>
          <a:lstStyle>
            <a:lvl1pPr>
              <a:defRPr/>
            </a:lvl1pPr>
          </a:lstStyle>
          <a:p>
            <a:pPr>
              <a:defRPr/>
            </a:pPr>
            <a:fld id="{731DCF0E-ED5F-4CB6-9427-81E15617A9BD}" type="slidenum">
              <a:rPr lang="de-DE" altLang="de-DE"/>
              <a:pPr>
                <a:defRPr/>
              </a:pPr>
              <a:t>‹Nr.›</a:t>
            </a:fld>
            <a:endParaRPr lang="de-DE" altLang="de-DE" dirty="0"/>
          </a:p>
        </p:txBody>
      </p:sp>
    </p:spTree>
    <p:extLst>
      <p:ext uri="{BB962C8B-B14F-4D97-AF65-F5344CB8AC3E}">
        <p14:creationId xmlns:p14="http://schemas.microsoft.com/office/powerpoint/2010/main" val="3711575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709738"/>
            <a:ext cx="6912768" cy="2852737"/>
          </a:xfrm>
          <a:prstGeom prst="rect">
            <a:avLst/>
          </a:prstGeo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755576" y="4797152"/>
            <a:ext cx="6912768" cy="129249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9"/>
          <p:cNvSpPr>
            <a:spLocks noGrp="1" noChangeArrowheads="1"/>
          </p:cNvSpPr>
          <p:nvPr>
            <p:ph type="sldNum" sz="quarter" idx="10"/>
          </p:nvPr>
        </p:nvSpPr>
        <p:spPr>
          <a:ln/>
        </p:spPr>
        <p:txBody>
          <a:bodyPr/>
          <a:lstStyle>
            <a:lvl1pPr>
              <a:defRPr/>
            </a:lvl1pPr>
          </a:lstStyle>
          <a:p>
            <a:pPr>
              <a:defRPr/>
            </a:pPr>
            <a:fld id="{A351011D-F176-4723-A538-886EC50F1305}" type="slidenum">
              <a:rPr lang="de-DE" altLang="de-DE"/>
              <a:pPr>
                <a:defRPr/>
              </a:pPr>
              <a:t>‹Nr.›</a:t>
            </a:fld>
            <a:endParaRPr lang="de-DE" altLang="de-DE" dirty="0"/>
          </a:p>
        </p:txBody>
      </p:sp>
    </p:spTree>
    <p:extLst>
      <p:ext uri="{BB962C8B-B14F-4D97-AF65-F5344CB8AC3E}">
        <p14:creationId xmlns:p14="http://schemas.microsoft.com/office/powerpoint/2010/main" val="13036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971599" y="1772816"/>
            <a:ext cx="3600401" cy="4453358"/>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5097913" y="1772816"/>
            <a:ext cx="3600000" cy="445335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Titel 1"/>
          <p:cNvSpPr>
            <a:spLocks noGrp="1"/>
          </p:cNvSpPr>
          <p:nvPr>
            <p:ph type="title"/>
          </p:nvPr>
        </p:nvSpPr>
        <p:spPr>
          <a:xfrm>
            <a:off x="971600" y="412551"/>
            <a:ext cx="7726313" cy="1060450"/>
          </a:xfrm>
          <a:prstGeom prst="rect">
            <a:avLst/>
          </a:prstGeom>
        </p:spPr>
        <p:txBody>
          <a:bodyPr/>
          <a:lstStyle/>
          <a:p>
            <a:r>
              <a:rPr lang="de-DE" dirty="0" smtClean="0"/>
              <a:t>Titelmasterformat durch Klicken bearbeiten</a:t>
            </a:r>
            <a:endParaRPr lang="de-DE" dirty="0"/>
          </a:p>
        </p:txBody>
      </p:sp>
      <p:sp>
        <p:nvSpPr>
          <p:cNvPr id="5" name="Rectangle 9"/>
          <p:cNvSpPr>
            <a:spLocks noGrp="1" noChangeArrowheads="1"/>
          </p:cNvSpPr>
          <p:nvPr>
            <p:ph type="sldNum" sz="quarter" idx="10"/>
          </p:nvPr>
        </p:nvSpPr>
        <p:spPr>
          <a:ln/>
        </p:spPr>
        <p:txBody>
          <a:bodyPr/>
          <a:lstStyle>
            <a:lvl1pPr>
              <a:defRPr/>
            </a:lvl1pPr>
          </a:lstStyle>
          <a:p>
            <a:pPr>
              <a:defRPr/>
            </a:pPr>
            <a:fld id="{EB21C5BC-9C1C-4293-A252-7FA46CDC2FF4}" type="slidenum">
              <a:rPr lang="de-DE" altLang="de-DE"/>
              <a:pPr>
                <a:defRPr/>
              </a:pPr>
              <a:t>‹Nr.›</a:t>
            </a:fld>
            <a:endParaRPr lang="de-DE" altLang="de-DE" dirty="0"/>
          </a:p>
        </p:txBody>
      </p:sp>
    </p:spTree>
    <p:extLst>
      <p:ext uri="{BB962C8B-B14F-4D97-AF65-F5344CB8AC3E}">
        <p14:creationId xmlns:p14="http://schemas.microsoft.com/office/powerpoint/2010/main" val="349189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71600" y="404664"/>
            <a:ext cx="7703268"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de-DE" altLang="de-DE" smtClean="0"/>
              <a:t>Titelmasterformat durch Klicken bearbeiten</a:t>
            </a:r>
          </a:p>
        </p:txBody>
      </p:sp>
      <p:sp>
        <p:nvSpPr>
          <p:cNvPr id="8" name="Inhaltsplatzhalter 7"/>
          <p:cNvSpPr>
            <a:spLocks noGrp="1"/>
          </p:cNvSpPr>
          <p:nvPr>
            <p:ph sz="quarter" idx="11"/>
          </p:nvPr>
        </p:nvSpPr>
        <p:spPr>
          <a:xfrm>
            <a:off x="971550" y="1773238"/>
            <a:ext cx="7703318" cy="446405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2"/>
          </p:nvPr>
        </p:nvSpPr>
        <p:spPr>
          <a:xfrm>
            <a:off x="7164388" y="6453188"/>
            <a:ext cx="981075" cy="261937"/>
          </a:xfrm>
        </p:spPr>
        <p:txBody>
          <a:bodyPr/>
          <a:lstStyle>
            <a:lvl1pPr>
              <a:defRPr/>
            </a:lvl1pPr>
          </a:lstStyle>
          <a:p>
            <a:pPr>
              <a:defRPr/>
            </a:pPr>
            <a:fld id="{618A2BFF-612B-4FFD-A9B1-34D75D74087E}" type="slidenum">
              <a:rPr lang="de-DE" altLang="de-DE"/>
              <a:pPr>
                <a:defRPr/>
              </a:pPr>
              <a:t>‹Nr.›</a:t>
            </a:fld>
            <a:endParaRPr lang="de-DE" altLang="de-DE" dirty="0"/>
          </a:p>
        </p:txBody>
      </p:sp>
    </p:spTree>
    <p:extLst>
      <p:ext uri="{BB962C8B-B14F-4D97-AF65-F5344CB8AC3E}">
        <p14:creationId xmlns:p14="http://schemas.microsoft.com/office/powerpoint/2010/main" val="4189280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88143" y="269875"/>
            <a:ext cx="8086725" cy="1060450"/>
          </a:xfrm>
          <a:prstGeom prst="rect">
            <a:avLst/>
          </a:prstGeom>
        </p:spPr>
        <p:txBody>
          <a:bodyPr/>
          <a:lstStyle/>
          <a:p>
            <a:r>
              <a:rPr lang="de-DE" smtClean="0"/>
              <a:t>Titelmasterformat durch Klicken bearbeiten</a:t>
            </a:r>
            <a:endParaRPr lang="de-DE"/>
          </a:p>
        </p:txBody>
      </p:sp>
      <p:sp>
        <p:nvSpPr>
          <p:cNvPr id="3" name="Rectangle 9"/>
          <p:cNvSpPr>
            <a:spLocks noGrp="1" noChangeArrowheads="1"/>
          </p:cNvSpPr>
          <p:nvPr>
            <p:ph type="sldNum" sz="quarter" idx="10"/>
          </p:nvPr>
        </p:nvSpPr>
        <p:spPr>
          <a:ln/>
        </p:spPr>
        <p:txBody>
          <a:bodyPr/>
          <a:lstStyle>
            <a:lvl1pPr>
              <a:defRPr/>
            </a:lvl1pPr>
          </a:lstStyle>
          <a:p>
            <a:pPr>
              <a:defRPr/>
            </a:pPr>
            <a:fld id="{83399C80-1BEA-456F-8C4F-56B35A9874CA}" type="slidenum">
              <a:rPr lang="de-DE" altLang="de-DE"/>
              <a:pPr>
                <a:defRPr/>
              </a:pPr>
              <a:t>‹Nr.›</a:t>
            </a:fld>
            <a:endParaRPr lang="de-DE" altLang="de-DE" dirty="0"/>
          </a:p>
        </p:txBody>
      </p:sp>
    </p:spTree>
    <p:extLst>
      <p:ext uri="{BB962C8B-B14F-4D97-AF65-F5344CB8AC3E}">
        <p14:creationId xmlns:p14="http://schemas.microsoft.com/office/powerpoint/2010/main" val="1204544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C6B6BFE-7B89-4B70-90E1-363C66397D82}" type="slidenum">
              <a:rPr lang="de-DE" altLang="de-DE"/>
              <a:pPr>
                <a:defRPr/>
              </a:pPr>
              <a:t>‹Nr.›</a:t>
            </a:fld>
            <a:endParaRPr lang="de-DE" altLang="de-DE" dirty="0"/>
          </a:p>
        </p:txBody>
      </p:sp>
    </p:spTree>
    <p:extLst>
      <p:ext uri="{BB962C8B-B14F-4D97-AF65-F5344CB8AC3E}">
        <p14:creationId xmlns:p14="http://schemas.microsoft.com/office/powerpoint/2010/main" val="28362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7886700" cy="1099592"/>
          </a:xfrm>
          <a:prstGeom prst="rect">
            <a:avLst/>
          </a:prstGeom>
        </p:spPr>
        <p:txBody>
          <a:bodyPr anchor="b"/>
          <a:lstStyle>
            <a:lvl1pPr>
              <a:defRPr sz="4400"/>
            </a:lvl1pPr>
          </a:lstStyle>
          <a:p>
            <a:r>
              <a:rPr lang="de-DE" smtClean="0"/>
              <a:t>Titelmasterformat durch Klicken bearbeiten</a:t>
            </a:r>
            <a:endParaRPr lang="de-DE"/>
          </a:p>
        </p:txBody>
      </p:sp>
      <p:sp>
        <p:nvSpPr>
          <p:cNvPr id="3" name="Inhaltsplatzhalter 2"/>
          <p:cNvSpPr>
            <a:spLocks noGrp="1"/>
          </p:cNvSpPr>
          <p:nvPr>
            <p:ph idx="1"/>
          </p:nvPr>
        </p:nvSpPr>
        <p:spPr>
          <a:xfrm>
            <a:off x="3887788" y="1772816"/>
            <a:ext cx="4629150" cy="408823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30238" y="1773338"/>
            <a:ext cx="2949575" cy="4095649"/>
          </a:xfrm>
          <a:prstGeom prst="rect">
            <a:avLst/>
          </a:prstGeo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smtClean="0"/>
              <a:t>Textmasterformat bearbeiten</a:t>
            </a:r>
          </a:p>
        </p:txBody>
      </p:sp>
      <p:sp>
        <p:nvSpPr>
          <p:cNvPr id="5" name="Rectangle 9"/>
          <p:cNvSpPr>
            <a:spLocks noGrp="1" noChangeArrowheads="1"/>
          </p:cNvSpPr>
          <p:nvPr>
            <p:ph type="sldNum" sz="quarter" idx="10"/>
          </p:nvPr>
        </p:nvSpPr>
        <p:spPr>
          <a:ln/>
        </p:spPr>
        <p:txBody>
          <a:bodyPr/>
          <a:lstStyle>
            <a:lvl1pPr>
              <a:defRPr/>
            </a:lvl1pPr>
          </a:lstStyle>
          <a:p>
            <a:pPr>
              <a:defRPr/>
            </a:pPr>
            <a:fld id="{F4D3D9E5-A3B0-47EF-A8AB-1A4423E45C36}" type="slidenum">
              <a:rPr lang="de-DE" altLang="de-DE"/>
              <a:pPr>
                <a:defRPr/>
              </a:pPr>
              <a:t>‹Nr.›</a:t>
            </a:fld>
            <a:endParaRPr lang="de-DE" altLang="de-DE" dirty="0"/>
          </a:p>
        </p:txBody>
      </p:sp>
    </p:spTree>
    <p:extLst>
      <p:ext uri="{BB962C8B-B14F-4D97-AF65-F5344CB8AC3E}">
        <p14:creationId xmlns:p14="http://schemas.microsoft.com/office/powerpoint/2010/main" val="1054395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0" y="6453188"/>
            <a:ext cx="9144000" cy="261937"/>
          </a:xfrm>
          <a:prstGeom prst="rect">
            <a:avLst/>
          </a:prstGeom>
          <a:solidFill>
            <a:srgbClr val="33333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0">
            <a:spAutoFit/>
          </a:bodyP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DE" altLang="de-DE" sz="1100" baseline="0" dirty="0" smtClean="0">
                <a:solidFill>
                  <a:schemeClr val="bg1"/>
                </a:solidFill>
              </a:rPr>
              <a:t>Freie Hansestadt Bremen · Die Senatorin für Kinder und Bildung · Rembertiring 8-12 · 28195 Bremen</a:t>
            </a:r>
          </a:p>
        </p:txBody>
      </p:sp>
      <p:sp>
        <p:nvSpPr>
          <p:cNvPr id="5" name="Rectangle 8"/>
          <p:cNvSpPr>
            <a:spLocks noChangeArrowheads="1"/>
          </p:cNvSpPr>
          <p:nvPr userDrawn="1"/>
        </p:nvSpPr>
        <p:spPr bwMode="auto">
          <a:xfrm>
            <a:off x="0" y="0"/>
            <a:ext cx="179388" cy="6858000"/>
          </a:xfrm>
          <a:prstGeom prst="rect">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dirty="0" smtClean="0"/>
          </a:p>
        </p:txBody>
      </p:sp>
      <p:sp>
        <p:nvSpPr>
          <p:cNvPr id="6" name="Line 10"/>
          <p:cNvSpPr>
            <a:spLocks noChangeShapeType="1"/>
          </p:cNvSpPr>
          <p:nvPr userDrawn="1"/>
        </p:nvSpPr>
        <p:spPr bwMode="auto">
          <a:xfrm flipH="1">
            <a:off x="215900" y="0"/>
            <a:ext cx="90488" cy="6858000"/>
          </a:xfrm>
          <a:prstGeom prst="line">
            <a:avLst/>
          </a:prstGeom>
          <a:noFill/>
          <a:ln w="28575">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7" name="Line 11"/>
          <p:cNvSpPr>
            <a:spLocks noChangeShapeType="1"/>
          </p:cNvSpPr>
          <p:nvPr userDrawn="1"/>
        </p:nvSpPr>
        <p:spPr bwMode="auto">
          <a:xfrm flipH="1" flipV="1">
            <a:off x="215900" y="0"/>
            <a:ext cx="107950" cy="6858000"/>
          </a:xfrm>
          <a:prstGeom prst="line">
            <a:avLst/>
          </a:prstGeom>
          <a:noFill/>
          <a:ln w="19050">
            <a:solidFill>
              <a:srgbClr val="E2001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8" name="Rectangle 13"/>
          <p:cNvSpPr>
            <a:spLocks noChangeArrowheads="1"/>
          </p:cNvSpPr>
          <p:nvPr userDrawn="1"/>
        </p:nvSpPr>
        <p:spPr bwMode="auto">
          <a:xfrm>
            <a:off x="0" y="0"/>
            <a:ext cx="179388" cy="6858000"/>
          </a:xfrm>
          <a:prstGeom prst="rect">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dirty="0" smtClean="0"/>
          </a:p>
        </p:txBody>
      </p:sp>
      <p:pic>
        <p:nvPicPr>
          <p:cNvPr id="9" name="Picture 9" descr="schluessel-ro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4813" y="5360988"/>
            <a:ext cx="9620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r Verbinder 16"/>
          <p:cNvCxnSpPr>
            <a:cxnSpLocks noChangeShapeType="1"/>
          </p:cNvCxnSpPr>
          <p:nvPr userDrawn="1"/>
        </p:nvCxnSpPr>
        <p:spPr bwMode="auto">
          <a:xfrm>
            <a:off x="1079500" y="3816350"/>
            <a:ext cx="7235825" cy="0"/>
          </a:xfrm>
          <a:prstGeom prst="line">
            <a:avLst/>
          </a:prstGeom>
          <a:noFill/>
          <a:ln w="19050" algn="ctr">
            <a:solidFill>
              <a:schemeClr val="tx1"/>
            </a:solidFill>
            <a:bevel/>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2" name="Rectangle 2"/>
          <p:cNvSpPr>
            <a:spLocks noGrp="1" noChangeArrowheads="1"/>
          </p:cNvSpPr>
          <p:nvPr>
            <p:ph type="ctrTitle"/>
          </p:nvPr>
        </p:nvSpPr>
        <p:spPr>
          <a:xfrm>
            <a:off x="1043608" y="1124744"/>
            <a:ext cx="7272808" cy="2376264"/>
          </a:xfrm>
          <a:noFill/>
        </p:spPr>
        <p:txBody>
          <a:bodyPr lIns="0"/>
          <a:lstStyle>
            <a:lvl1pPr algn="l">
              <a:defRPr sz="6700" b="1" spc="0" baseline="0">
                <a:solidFill>
                  <a:schemeClr val="tx1"/>
                </a:solidFill>
                <a:effectLst/>
              </a:defRPr>
            </a:lvl1pPr>
          </a:lstStyle>
          <a:p>
            <a:pPr lvl="0"/>
            <a:r>
              <a:rPr lang="de-DE" altLang="de-DE" noProof="0" smtClean="0"/>
              <a:t>Titelmasterformat durch Klicken bearbeiten</a:t>
            </a:r>
            <a:endParaRPr lang="de-DE" altLang="de-DE" noProof="0" dirty="0" smtClean="0"/>
          </a:p>
        </p:txBody>
      </p:sp>
      <p:sp>
        <p:nvSpPr>
          <p:cNvPr id="10243" name="Rectangle 3"/>
          <p:cNvSpPr>
            <a:spLocks noGrp="1" noChangeArrowheads="1"/>
          </p:cNvSpPr>
          <p:nvPr>
            <p:ph type="subTitle" idx="1"/>
          </p:nvPr>
        </p:nvSpPr>
        <p:spPr>
          <a:xfrm>
            <a:off x="1043608" y="4113001"/>
            <a:ext cx="7272808" cy="1031427"/>
          </a:xfrm>
          <a:noFill/>
        </p:spPr>
        <p:txBody>
          <a:bodyPr lIns="0" tIns="36000" bIns="36000" anchor="ctr"/>
          <a:lstStyle>
            <a:lvl1pPr marL="0" indent="0" algn="l">
              <a:buFontTx/>
              <a:buNone/>
              <a:defRPr sz="3200" b="0" i="1" spc="0" baseline="0"/>
            </a:lvl1pPr>
          </a:lstStyle>
          <a:p>
            <a:pPr lvl="0"/>
            <a:r>
              <a:rPr lang="de-DE" altLang="de-DE" noProof="0" smtClean="0"/>
              <a:t>Formatvorlage des Untertitelmasters durch Klicken bearbeiten</a:t>
            </a:r>
            <a:endParaRPr lang="de-DE" altLang="de-DE" noProof="0" dirty="0" smtClean="0"/>
          </a:p>
        </p:txBody>
      </p:sp>
    </p:spTree>
    <p:extLst>
      <p:ext uri="{BB962C8B-B14F-4D97-AF65-F5344CB8AC3E}">
        <p14:creationId xmlns:p14="http://schemas.microsoft.com/office/powerpoint/2010/main" val="3287854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71600" y="404664"/>
            <a:ext cx="7703268"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de-DE" altLang="de-DE" smtClean="0"/>
              <a:t>Titelmasterformat durch Klicken bearbeiten</a:t>
            </a:r>
          </a:p>
        </p:txBody>
      </p:sp>
      <p:sp>
        <p:nvSpPr>
          <p:cNvPr id="8" name="Inhaltsplatzhalter 7"/>
          <p:cNvSpPr>
            <a:spLocks noGrp="1"/>
          </p:cNvSpPr>
          <p:nvPr>
            <p:ph sz="quarter" idx="11"/>
          </p:nvPr>
        </p:nvSpPr>
        <p:spPr>
          <a:xfrm>
            <a:off x="971550" y="1773238"/>
            <a:ext cx="7703318" cy="44640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2"/>
          </p:nvPr>
        </p:nvSpPr>
        <p:spPr>
          <a:xfrm>
            <a:off x="7164388" y="6453188"/>
            <a:ext cx="981075" cy="261937"/>
          </a:xfrm>
        </p:spPr>
        <p:txBody>
          <a:bodyPr/>
          <a:lstStyle>
            <a:lvl1pPr>
              <a:defRPr/>
            </a:lvl1pPr>
          </a:lstStyle>
          <a:p>
            <a:pPr>
              <a:defRPr/>
            </a:pPr>
            <a:fld id="{618A2BFF-612B-4FFD-A9B1-34D75D74087E}" type="slidenum">
              <a:rPr lang="de-DE" altLang="de-DE"/>
              <a:pPr>
                <a:defRPr/>
              </a:pPr>
              <a:t>‹Nr.›</a:t>
            </a:fld>
            <a:endParaRPr lang="de-DE" altLang="de-DE" dirty="0"/>
          </a:p>
        </p:txBody>
      </p:sp>
    </p:spTree>
    <p:extLst>
      <p:ext uri="{BB962C8B-B14F-4D97-AF65-F5344CB8AC3E}">
        <p14:creationId xmlns:p14="http://schemas.microsoft.com/office/powerpoint/2010/main" val="1176913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pc="-20" baseline="0">
                <a:effectLst/>
              </a:defRPr>
            </a:lvl1pPr>
          </a:lstStyle>
          <a:p>
            <a:r>
              <a:rPr lang="de-DE" smtClean="0"/>
              <a:t>Titelmasterformat durch Klicken bearbeiten</a:t>
            </a:r>
            <a:endParaRPr lang="de-DE"/>
          </a:p>
        </p:txBody>
      </p:sp>
      <p:sp>
        <p:nvSpPr>
          <p:cNvPr id="3" name="Inhaltsplatzhalter 2"/>
          <p:cNvSpPr>
            <a:spLocks noGrp="1"/>
          </p:cNvSpPr>
          <p:nvPr>
            <p:ph sz="half" idx="1"/>
          </p:nvPr>
        </p:nvSpPr>
        <p:spPr>
          <a:xfrm>
            <a:off x="971599" y="1772816"/>
            <a:ext cx="3535313" cy="445335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62599" y="1772816"/>
            <a:ext cx="3535313" cy="445335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xfrm>
            <a:off x="7164388" y="6453188"/>
            <a:ext cx="981075" cy="261937"/>
          </a:xfrm>
        </p:spPr>
        <p:txBody>
          <a:bodyPr/>
          <a:lstStyle>
            <a:lvl1pPr>
              <a:defRPr/>
            </a:lvl1pPr>
          </a:lstStyle>
          <a:p>
            <a:pPr>
              <a:defRPr/>
            </a:pPr>
            <a:fld id="{C644D70A-90BF-4BEB-8FD7-37D37F04E26D}" type="slidenum">
              <a:rPr lang="de-DE" altLang="de-DE"/>
              <a:pPr>
                <a:defRPr/>
              </a:pPr>
              <a:t>‹Nr.›</a:t>
            </a:fld>
            <a:endParaRPr lang="de-DE" altLang="de-DE" dirty="0"/>
          </a:p>
        </p:txBody>
      </p:sp>
    </p:spTree>
    <p:extLst>
      <p:ext uri="{BB962C8B-B14F-4D97-AF65-F5344CB8AC3E}">
        <p14:creationId xmlns:p14="http://schemas.microsoft.com/office/powerpoint/2010/main" val="495308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xfrm>
            <a:off x="7164388" y="6453188"/>
            <a:ext cx="981075" cy="261937"/>
          </a:xfrm>
        </p:spPr>
        <p:txBody>
          <a:bodyPr/>
          <a:lstStyle>
            <a:lvl1pPr>
              <a:defRPr/>
            </a:lvl1pPr>
          </a:lstStyle>
          <a:p>
            <a:pPr>
              <a:defRPr/>
            </a:pPr>
            <a:fld id="{167D61C0-0496-4C84-9A30-834E3E037A03}" type="slidenum">
              <a:rPr lang="de-DE" altLang="de-DE"/>
              <a:pPr>
                <a:defRPr/>
              </a:pPr>
              <a:t>‹Nr.›</a:t>
            </a:fld>
            <a:endParaRPr lang="de-DE" altLang="de-DE" dirty="0"/>
          </a:p>
        </p:txBody>
      </p:sp>
    </p:spTree>
    <p:extLst>
      <p:ext uri="{BB962C8B-B14F-4D97-AF65-F5344CB8AC3E}">
        <p14:creationId xmlns:p14="http://schemas.microsoft.com/office/powerpoint/2010/main" val="2989968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164388" y="6453188"/>
            <a:ext cx="981075" cy="261937"/>
          </a:xfrm>
        </p:spPr>
        <p:txBody>
          <a:bodyPr/>
          <a:lstStyle>
            <a:lvl1pPr>
              <a:defRPr/>
            </a:lvl1pPr>
          </a:lstStyle>
          <a:p>
            <a:pPr>
              <a:defRPr/>
            </a:pPr>
            <a:fld id="{34956CD9-026F-4791-B460-C3EFCF85E1A6}" type="slidenum">
              <a:rPr lang="de-DE" altLang="de-DE"/>
              <a:pPr>
                <a:defRPr/>
              </a:pPr>
              <a:t>‹Nr.›</a:t>
            </a:fld>
            <a:endParaRPr lang="de-DE" altLang="de-DE" dirty="0"/>
          </a:p>
        </p:txBody>
      </p:sp>
    </p:spTree>
    <p:extLst>
      <p:ext uri="{BB962C8B-B14F-4D97-AF65-F5344CB8AC3E}">
        <p14:creationId xmlns:p14="http://schemas.microsoft.com/office/powerpoint/2010/main" val="1655625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7584" y="457200"/>
            <a:ext cx="7689354" cy="1099592"/>
          </a:xfrm>
        </p:spPr>
        <p:txBody>
          <a:bodyPr anchor="b"/>
          <a:lstStyle>
            <a:lvl1pPr>
              <a:defRPr sz="4400"/>
            </a:lvl1pPr>
          </a:lstStyle>
          <a:p>
            <a:r>
              <a:rPr lang="de-DE" smtClean="0"/>
              <a:t>Titelmasterformat durch Klicken bearbeiten</a:t>
            </a:r>
            <a:endParaRPr lang="de-DE" dirty="0"/>
          </a:p>
        </p:txBody>
      </p:sp>
      <p:sp>
        <p:nvSpPr>
          <p:cNvPr id="3" name="Inhaltsplatzhalter 2"/>
          <p:cNvSpPr>
            <a:spLocks noGrp="1"/>
          </p:cNvSpPr>
          <p:nvPr>
            <p:ph idx="1"/>
          </p:nvPr>
        </p:nvSpPr>
        <p:spPr>
          <a:xfrm>
            <a:off x="3887788" y="1916832"/>
            <a:ext cx="4629150" cy="39442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827584" y="1917614"/>
            <a:ext cx="2752229" cy="3951373"/>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6"/>
          <p:cNvSpPr>
            <a:spLocks noGrp="1" noChangeArrowheads="1"/>
          </p:cNvSpPr>
          <p:nvPr>
            <p:ph type="sldNum" sz="quarter" idx="10"/>
          </p:nvPr>
        </p:nvSpPr>
        <p:spPr>
          <a:xfrm>
            <a:off x="7164388" y="6453188"/>
            <a:ext cx="981075" cy="261937"/>
          </a:xfrm>
        </p:spPr>
        <p:txBody>
          <a:bodyPr/>
          <a:lstStyle>
            <a:lvl1pPr>
              <a:defRPr/>
            </a:lvl1pPr>
          </a:lstStyle>
          <a:p>
            <a:pPr>
              <a:defRPr/>
            </a:pPr>
            <a:fld id="{98FA1B7B-0A73-46CC-A32A-2B70329A47C8}" type="slidenum">
              <a:rPr lang="de-DE" altLang="de-DE"/>
              <a:pPr>
                <a:defRPr/>
              </a:pPr>
              <a:t>‹Nr.›</a:t>
            </a:fld>
            <a:endParaRPr lang="de-DE" altLang="de-DE" dirty="0"/>
          </a:p>
        </p:txBody>
      </p:sp>
    </p:spTree>
    <p:extLst>
      <p:ext uri="{BB962C8B-B14F-4D97-AF65-F5344CB8AC3E}">
        <p14:creationId xmlns:p14="http://schemas.microsoft.com/office/powerpoint/2010/main" val="26244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pc="-20" baseline="0">
                <a:effectLst/>
              </a:defRPr>
            </a:lvl1pPr>
          </a:lstStyle>
          <a:p>
            <a:r>
              <a:rPr lang="de-DE" smtClean="0"/>
              <a:t>Titelmasterformat durch Klicken bearbeiten</a:t>
            </a:r>
            <a:endParaRPr lang="de-DE"/>
          </a:p>
        </p:txBody>
      </p:sp>
      <p:sp>
        <p:nvSpPr>
          <p:cNvPr id="3" name="Inhaltsplatzhalter 2"/>
          <p:cNvSpPr>
            <a:spLocks noGrp="1"/>
          </p:cNvSpPr>
          <p:nvPr>
            <p:ph sz="half" idx="1"/>
          </p:nvPr>
        </p:nvSpPr>
        <p:spPr>
          <a:xfrm>
            <a:off x="971599" y="1772816"/>
            <a:ext cx="3535313" cy="445335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162599" y="1772816"/>
            <a:ext cx="3535313" cy="445335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xfrm>
            <a:off x="7164388" y="6453188"/>
            <a:ext cx="981075" cy="261937"/>
          </a:xfrm>
        </p:spPr>
        <p:txBody>
          <a:bodyPr/>
          <a:lstStyle>
            <a:lvl1pPr>
              <a:defRPr/>
            </a:lvl1pPr>
          </a:lstStyle>
          <a:p>
            <a:pPr>
              <a:defRPr/>
            </a:pPr>
            <a:fld id="{C644D70A-90BF-4BEB-8FD7-37D37F04E26D}" type="slidenum">
              <a:rPr lang="de-DE" altLang="de-DE"/>
              <a:pPr>
                <a:defRPr/>
              </a:pPr>
              <a:t>‹Nr.›</a:t>
            </a:fld>
            <a:endParaRPr lang="de-DE" altLang="de-DE" dirty="0"/>
          </a:p>
        </p:txBody>
      </p:sp>
    </p:spTree>
    <p:extLst>
      <p:ext uri="{BB962C8B-B14F-4D97-AF65-F5344CB8AC3E}">
        <p14:creationId xmlns:p14="http://schemas.microsoft.com/office/powerpoint/2010/main" val="260929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xfrm>
            <a:off x="7164388" y="6453188"/>
            <a:ext cx="981075" cy="261937"/>
          </a:xfrm>
        </p:spPr>
        <p:txBody>
          <a:bodyPr/>
          <a:lstStyle>
            <a:lvl1pPr>
              <a:defRPr/>
            </a:lvl1pPr>
          </a:lstStyle>
          <a:p>
            <a:pPr>
              <a:defRPr/>
            </a:pPr>
            <a:fld id="{167D61C0-0496-4C84-9A30-834E3E037A03}" type="slidenum">
              <a:rPr lang="de-DE" altLang="de-DE"/>
              <a:pPr>
                <a:defRPr/>
              </a:pPr>
              <a:t>‹Nr.›</a:t>
            </a:fld>
            <a:endParaRPr lang="de-DE" altLang="de-DE" dirty="0"/>
          </a:p>
        </p:txBody>
      </p:sp>
    </p:spTree>
    <p:extLst>
      <p:ext uri="{BB962C8B-B14F-4D97-AF65-F5344CB8AC3E}">
        <p14:creationId xmlns:p14="http://schemas.microsoft.com/office/powerpoint/2010/main" val="111539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164388" y="6453188"/>
            <a:ext cx="981075" cy="261937"/>
          </a:xfrm>
        </p:spPr>
        <p:txBody>
          <a:bodyPr/>
          <a:lstStyle>
            <a:lvl1pPr>
              <a:defRPr/>
            </a:lvl1pPr>
          </a:lstStyle>
          <a:p>
            <a:pPr>
              <a:defRPr/>
            </a:pPr>
            <a:fld id="{34956CD9-026F-4791-B460-C3EFCF85E1A6}" type="slidenum">
              <a:rPr lang="de-DE" altLang="de-DE"/>
              <a:pPr>
                <a:defRPr/>
              </a:pPr>
              <a:t>‹Nr.›</a:t>
            </a:fld>
            <a:endParaRPr lang="de-DE" altLang="de-DE" dirty="0"/>
          </a:p>
        </p:txBody>
      </p:sp>
    </p:spTree>
    <p:extLst>
      <p:ext uri="{BB962C8B-B14F-4D97-AF65-F5344CB8AC3E}">
        <p14:creationId xmlns:p14="http://schemas.microsoft.com/office/powerpoint/2010/main" val="185705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7584" y="457200"/>
            <a:ext cx="7689354" cy="1099592"/>
          </a:xfrm>
        </p:spPr>
        <p:txBody>
          <a:bodyPr anchor="b"/>
          <a:lstStyle>
            <a:lvl1pPr>
              <a:defRPr sz="4400"/>
            </a:lvl1pPr>
          </a:lstStyle>
          <a:p>
            <a:r>
              <a:rPr lang="de-DE" smtClean="0"/>
              <a:t>Titelmasterformat durch Klicken bearbeiten</a:t>
            </a:r>
            <a:endParaRPr lang="de-DE" dirty="0"/>
          </a:p>
        </p:txBody>
      </p:sp>
      <p:sp>
        <p:nvSpPr>
          <p:cNvPr id="3" name="Inhaltsplatzhalter 2"/>
          <p:cNvSpPr>
            <a:spLocks noGrp="1"/>
          </p:cNvSpPr>
          <p:nvPr>
            <p:ph idx="1"/>
          </p:nvPr>
        </p:nvSpPr>
        <p:spPr>
          <a:xfrm>
            <a:off x="3887788" y="1916832"/>
            <a:ext cx="4629150" cy="39442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827584" y="1917614"/>
            <a:ext cx="2752229" cy="3951373"/>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Rectangle 6"/>
          <p:cNvSpPr>
            <a:spLocks noGrp="1" noChangeArrowheads="1"/>
          </p:cNvSpPr>
          <p:nvPr>
            <p:ph type="sldNum" sz="quarter" idx="10"/>
          </p:nvPr>
        </p:nvSpPr>
        <p:spPr>
          <a:xfrm>
            <a:off x="7164388" y="6453188"/>
            <a:ext cx="981075" cy="261937"/>
          </a:xfrm>
        </p:spPr>
        <p:txBody>
          <a:bodyPr/>
          <a:lstStyle>
            <a:lvl1pPr>
              <a:defRPr/>
            </a:lvl1pPr>
          </a:lstStyle>
          <a:p>
            <a:pPr>
              <a:defRPr/>
            </a:pPr>
            <a:fld id="{98FA1B7B-0A73-46CC-A32A-2B70329A47C8}" type="slidenum">
              <a:rPr lang="de-DE" altLang="de-DE"/>
              <a:pPr>
                <a:defRPr/>
              </a:pPr>
              <a:t>‹Nr.›</a:t>
            </a:fld>
            <a:endParaRPr lang="de-DE" altLang="de-DE" dirty="0"/>
          </a:p>
        </p:txBody>
      </p:sp>
    </p:spTree>
    <p:extLst>
      <p:ext uri="{BB962C8B-B14F-4D97-AF65-F5344CB8AC3E}">
        <p14:creationId xmlns:p14="http://schemas.microsoft.com/office/powerpoint/2010/main" val="196080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971600" y="1772816"/>
            <a:ext cx="7726313" cy="445335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title"/>
          </p:nvPr>
        </p:nvSpPr>
        <p:spPr bwMode="auto">
          <a:xfrm>
            <a:off x="971600" y="404664"/>
            <a:ext cx="7703268"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defRPr/>
            </a:lvl1pPr>
          </a:lstStyle>
          <a:p>
            <a:pPr lvl="0"/>
            <a:r>
              <a:rPr lang="de-DE" altLang="de-DE" dirty="0" smtClean="0"/>
              <a:t>Titel </a:t>
            </a:r>
            <a:br>
              <a:rPr lang="de-DE" altLang="de-DE" dirty="0" smtClean="0"/>
            </a:br>
            <a:r>
              <a:rPr lang="de-DE" altLang="de-DE" dirty="0" smtClean="0"/>
              <a:t>bearbeiten</a:t>
            </a:r>
          </a:p>
        </p:txBody>
      </p:sp>
      <p:sp>
        <p:nvSpPr>
          <p:cNvPr id="4" name="Rectangle 9"/>
          <p:cNvSpPr>
            <a:spLocks noGrp="1" noChangeArrowheads="1"/>
          </p:cNvSpPr>
          <p:nvPr>
            <p:ph type="sldNum" sz="quarter" idx="10"/>
          </p:nvPr>
        </p:nvSpPr>
        <p:spPr>
          <a:ln/>
        </p:spPr>
        <p:txBody>
          <a:bodyPr/>
          <a:lstStyle>
            <a:lvl1pPr>
              <a:defRPr/>
            </a:lvl1pPr>
          </a:lstStyle>
          <a:p>
            <a:pPr>
              <a:defRPr/>
            </a:pPr>
            <a:fld id="{731DCF0E-ED5F-4CB6-9427-81E15617A9BD}" type="slidenum">
              <a:rPr lang="de-DE" altLang="de-DE"/>
              <a:pPr>
                <a:defRPr/>
              </a:pPr>
              <a:t>‹Nr.›</a:t>
            </a:fld>
            <a:endParaRPr lang="de-DE" altLang="de-DE" dirty="0"/>
          </a:p>
        </p:txBody>
      </p:sp>
    </p:spTree>
    <p:extLst>
      <p:ext uri="{BB962C8B-B14F-4D97-AF65-F5344CB8AC3E}">
        <p14:creationId xmlns:p14="http://schemas.microsoft.com/office/powerpoint/2010/main" val="184918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F9860D9F-AAA1-5549-B454-1F6E35DD25E4}"/>
              </a:ext>
            </a:extLst>
          </p:cNvPr>
          <p:cNvSpPr/>
          <p:nvPr userDrawn="1"/>
        </p:nvSpPr>
        <p:spPr>
          <a:xfrm>
            <a:off x="1028700" y="0"/>
            <a:ext cx="817245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p>
        </p:txBody>
      </p:sp>
      <p:sp>
        <p:nvSpPr>
          <p:cNvPr id="2" name="Titel 1">
            <a:extLst>
              <a:ext uri="{FF2B5EF4-FFF2-40B4-BE49-F238E27FC236}">
                <a16:creationId xmlns:a16="http://schemas.microsoft.com/office/drawing/2014/main" id="{C7EA6D3F-B00A-4E40-99CF-2FB36C1268DF}"/>
              </a:ext>
            </a:extLst>
          </p:cNvPr>
          <p:cNvSpPr>
            <a:spLocks noGrp="1"/>
          </p:cNvSpPr>
          <p:nvPr>
            <p:ph type="ctrTitle"/>
          </p:nvPr>
        </p:nvSpPr>
        <p:spPr>
          <a:xfrm>
            <a:off x="3853544" y="2394860"/>
            <a:ext cx="5094515" cy="2443163"/>
          </a:xfrm>
        </p:spPr>
        <p:txBody>
          <a:bodyPr anchor="b">
            <a:normAutofit/>
          </a:bodyPr>
          <a:lstStyle>
            <a:lvl1pPr algn="ctr">
              <a:defRPr sz="3038"/>
            </a:lvl1pPr>
          </a:lstStyle>
          <a:p>
            <a:r>
              <a:rPr lang="de-DE"/>
              <a:t>Mastertitelformat bearbeiten</a:t>
            </a:r>
            <a:endParaRPr lang="de-DE" dirty="0"/>
          </a:p>
        </p:txBody>
      </p:sp>
      <p:sp>
        <p:nvSpPr>
          <p:cNvPr id="6" name="Foliennummernplatzhalter 5">
            <a:extLst>
              <a:ext uri="{FF2B5EF4-FFF2-40B4-BE49-F238E27FC236}">
                <a16:creationId xmlns:a16="http://schemas.microsoft.com/office/drawing/2014/main" id="{757E251F-3D79-C742-93C2-CC16C1C8A016}"/>
              </a:ext>
            </a:extLst>
          </p:cNvPr>
          <p:cNvSpPr>
            <a:spLocks noGrp="1"/>
          </p:cNvSpPr>
          <p:nvPr>
            <p:ph type="sldNum" sz="quarter" idx="12"/>
          </p:nvPr>
        </p:nvSpPr>
        <p:spPr/>
        <p:txBody>
          <a:bodyPr/>
          <a:lstStyle/>
          <a:p>
            <a:fld id="{48688717-4871-EB45-98B8-61B65ED15BF4}" type="slidenum">
              <a:rPr lang="de-DE" smtClean="0"/>
              <a:t>‹Nr.›</a:t>
            </a:fld>
            <a:endParaRPr lang="de-DE"/>
          </a:p>
        </p:txBody>
      </p:sp>
      <p:sp>
        <p:nvSpPr>
          <p:cNvPr id="10" name="Bildplatzhalter 9">
            <a:extLst>
              <a:ext uri="{FF2B5EF4-FFF2-40B4-BE49-F238E27FC236}">
                <a16:creationId xmlns:a16="http://schemas.microsoft.com/office/drawing/2014/main" id="{67013A53-BA2F-DE40-A6FD-BAF2A8F23834}"/>
              </a:ext>
            </a:extLst>
          </p:cNvPr>
          <p:cNvSpPr>
            <a:spLocks noGrp="1" noChangeAspect="1"/>
          </p:cNvSpPr>
          <p:nvPr>
            <p:ph type="pic" sz="quarter" idx="13"/>
          </p:nvPr>
        </p:nvSpPr>
        <p:spPr>
          <a:xfrm>
            <a:off x="1469404" y="2416628"/>
            <a:ext cx="2204527" cy="2449474"/>
          </a:xfrm>
        </p:spPr>
        <p:txBody>
          <a:bodyPr>
            <a:normAutofit/>
          </a:bodyPr>
          <a:lstStyle>
            <a:lvl1pPr marL="0" indent="0">
              <a:buFontTx/>
              <a:buNone/>
              <a:defRPr sz="450"/>
            </a:lvl1pPr>
          </a:lstStyle>
          <a:p>
            <a:r>
              <a:rPr lang="de-DE"/>
              <a:t>Bild durch Klicken auf Symbol hinzufügen</a:t>
            </a:r>
          </a:p>
        </p:txBody>
      </p:sp>
    </p:spTree>
    <p:extLst>
      <p:ext uri="{BB962C8B-B14F-4D97-AF65-F5344CB8AC3E}">
        <p14:creationId xmlns:p14="http://schemas.microsoft.com/office/powerpoint/2010/main" val="38159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5BA3A-D150-8744-B610-30A3F535B4BA}"/>
              </a:ext>
            </a:extLst>
          </p:cNvPr>
          <p:cNvSpPr>
            <a:spLocks noGrp="1"/>
          </p:cNvSpPr>
          <p:nvPr>
            <p:ph type="title"/>
          </p:nvPr>
        </p:nvSpPr>
        <p:spPr/>
        <p:txBody>
          <a:bodyPr>
            <a:normAutofit/>
          </a:bodyPr>
          <a:lstStyle>
            <a:lvl1pPr>
              <a:defRPr sz="2250">
                <a:latin typeface="ABeeZee" panose="02000000000000000000" pitchFamily="2"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CC90A028-A38E-9240-ACAF-4D8EC78C71B9}"/>
              </a:ext>
            </a:extLst>
          </p:cNvPr>
          <p:cNvSpPr>
            <a:spLocks noGrp="1"/>
          </p:cNvSpPr>
          <p:nvPr>
            <p:ph idx="1"/>
          </p:nvPr>
        </p:nvSpPr>
        <p:spPr/>
        <p:txBody>
          <a:bodyPr/>
          <a:lstStyle>
            <a:lvl1pPr>
              <a:defRPr>
                <a:latin typeface="ABeeZee" panose="02000000000000000000" pitchFamily="2" charset="0"/>
              </a:defRPr>
            </a:lvl1pPr>
            <a:lvl2pPr>
              <a:defRPr>
                <a:latin typeface="ABeeZee" panose="02000000000000000000" pitchFamily="2" charset="0"/>
              </a:defRPr>
            </a:lvl2pPr>
            <a:lvl3pPr>
              <a:defRPr>
                <a:latin typeface="ABeeZee" panose="02000000000000000000" pitchFamily="2" charset="0"/>
              </a:defRPr>
            </a:lvl3pPr>
            <a:lvl4pPr>
              <a:defRPr>
                <a:latin typeface="ABeeZee" panose="02000000000000000000" pitchFamily="2" charset="0"/>
              </a:defRPr>
            </a:lvl4pPr>
            <a:lvl5pPr>
              <a:defRPr>
                <a:latin typeface="ABeeZee" panose="02000000000000000000" pitchFamily="2"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BC26E37E-45FB-3642-9615-66578626234A}"/>
              </a:ext>
            </a:extLst>
          </p:cNvPr>
          <p:cNvSpPr>
            <a:spLocks noGrp="1"/>
          </p:cNvSpPr>
          <p:nvPr>
            <p:ph type="sldNum" sz="quarter" idx="12"/>
          </p:nvPr>
        </p:nvSpPr>
        <p:spPr/>
        <p:txBody>
          <a:bodyPr/>
          <a:lstStyle/>
          <a:p>
            <a:fld id="{48688717-4871-EB45-98B8-61B65ED15BF4}" type="slidenum">
              <a:rPr lang="de-DE" smtClean="0"/>
              <a:t>‹Nr.›</a:t>
            </a:fld>
            <a:endParaRPr lang="de-DE"/>
          </a:p>
        </p:txBody>
      </p:sp>
      <p:sp>
        <p:nvSpPr>
          <p:cNvPr id="21" name="Rechteck: gefaltete Ecke 20">
            <a:extLst>
              <a:ext uri="{FF2B5EF4-FFF2-40B4-BE49-F238E27FC236}">
                <a16:creationId xmlns:a16="http://schemas.microsoft.com/office/drawing/2014/main" id="{EBD4DFD9-A1E9-427D-9EC9-3EA9DAEB51BC}"/>
              </a:ext>
            </a:extLst>
          </p:cNvPr>
          <p:cNvSpPr/>
          <p:nvPr userDrawn="1"/>
        </p:nvSpPr>
        <p:spPr>
          <a:xfrm>
            <a:off x="131479" y="150079"/>
            <a:ext cx="779318" cy="949491"/>
          </a:xfrm>
          <a:prstGeom prst="foldedCorner">
            <a:avLst/>
          </a:prstGeo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sz="1013">
              <a:ln>
                <a:solidFill>
                  <a:schemeClr val="bg1">
                    <a:lumMod val="85000"/>
                  </a:schemeClr>
                </a:solidFill>
              </a:ln>
              <a:solidFill>
                <a:schemeClr val="bg1">
                  <a:lumMod val="85000"/>
                </a:schemeClr>
              </a:solidFill>
            </a:endParaRPr>
          </a:p>
        </p:txBody>
      </p:sp>
      <p:pic>
        <p:nvPicPr>
          <p:cNvPr id="9" name="Picture 2">
            <a:extLst>
              <a:ext uri="{FF2B5EF4-FFF2-40B4-BE49-F238E27FC236}">
                <a16:creationId xmlns:a16="http://schemas.microsoft.com/office/drawing/2014/main" id="{E7A1B318-A818-E930-DF77-8680C74375A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217963" y="314242"/>
            <a:ext cx="550176"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18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0" y="6453188"/>
            <a:ext cx="9144000" cy="261937"/>
          </a:xfrm>
          <a:prstGeom prst="rect">
            <a:avLst/>
          </a:prstGeom>
          <a:solidFill>
            <a:srgbClr val="33333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0">
            <a:spAutoFit/>
          </a:bodyP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DE" altLang="de-DE" sz="1100" baseline="0" dirty="0" smtClean="0">
                <a:solidFill>
                  <a:schemeClr val="bg1"/>
                </a:solidFill>
              </a:rPr>
              <a:t>Freie Hansestadt Bremen · Die Senatorin für Kinder und Bildung · Rembertiring 8-12 · 28195 Bremen</a:t>
            </a:r>
          </a:p>
        </p:txBody>
      </p:sp>
      <p:sp>
        <p:nvSpPr>
          <p:cNvPr id="1027" name="Line 14"/>
          <p:cNvSpPr>
            <a:spLocks noChangeShapeType="1"/>
          </p:cNvSpPr>
          <p:nvPr userDrawn="1"/>
        </p:nvSpPr>
        <p:spPr bwMode="auto">
          <a:xfrm flipH="1">
            <a:off x="215900" y="0"/>
            <a:ext cx="90488" cy="6858000"/>
          </a:xfrm>
          <a:prstGeom prst="line">
            <a:avLst/>
          </a:prstGeom>
          <a:noFill/>
          <a:ln w="28575">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8" name="Rectangle 2"/>
          <p:cNvSpPr>
            <a:spLocks noGrp="1" noChangeArrowheads="1"/>
          </p:cNvSpPr>
          <p:nvPr>
            <p:ph type="title"/>
          </p:nvPr>
        </p:nvSpPr>
        <p:spPr bwMode="auto">
          <a:xfrm>
            <a:off x="971550" y="404813"/>
            <a:ext cx="770255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 </a:t>
            </a:r>
            <a:br>
              <a:rPr lang="de-DE" altLang="de-DE" smtClean="0"/>
            </a:br>
            <a:r>
              <a:rPr lang="de-DE" altLang="de-DE" smtClean="0"/>
              <a:t>bearbeiten</a:t>
            </a:r>
          </a:p>
        </p:txBody>
      </p:sp>
      <p:sp>
        <p:nvSpPr>
          <p:cNvPr id="1029" name="Rectangle 3"/>
          <p:cNvSpPr>
            <a:spLocks noGrp="1" noChangeArrowheads="1"/>
          </p:cNvSpPr>
          <p:nvPr>
            <p:ph type="body" idx="1"/>
          </p:nvPr>
        </p:nvSpPr>
        <p:spPr bwMode="auto">
          <a:xfrm>
            <a:off x="971550" y="1773238"/>
            <a:ext cx="7704138" cy="44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0" name="Rectangle 7"/>
          <p:cNvSpPr>
            <a:spLocks noChangeArrowheads="1"/>
          </p:cNvSpPr>
          <p:nvPr userDrawn="1"/>
        </p:nvSpPr>
        <p:spPr bwMode="auto">
          <a:xfrm>
            <a:off x="0" y="0"/>
            <a:ext cx="179388" cy="6858000"/>
          </a:xfrm>
          <a:prstGeom prst="rect">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smtClean="0"/>
          </a:p>
        </p:txBody>
      </p:sp>
      <p:pic>
        <p:nvPicPr>
          <p:cNvPr id="1031" name="Picture 9" descr="schluessel-rot"/>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24813" y="5360988"/>
            <a:ext cx="9620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5"/>
          <p:cNvSpPr>
            <a:spLocks noChangeShapeType="1"/>
          </p:cNvSpPr>
          <p:nvPr userDrawn="1"/>
        </p:nvSpPr>
        <p:spPr bwMode="auto">
          <a:xfrm flipH="1" flipV="1">
            <a:off x="215900" y="0"/>
            <a:ext cx="107950" cy="6858000"/>
          </a:xfrm>
          <a:prstGeom prst="line">
            <a:avLst/>
          </a:prstGeom>
          <a:noFill/>
          <a:ln w="19050">
            <a:solidFill>
              <a:srgbClr val="E2001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Rectangle 9"/>
          <p:cNvSpPr>
            <a:spLocks noGrp="1" noChangeArrowheads="1"/>
          </p:cNvSpPr>
          <p:nvPr>
            <p:ph type="sldNum" sz="quarter" idx="4"/>
          </p:nvPr>
        </p:nvSpPr>
        <p:spPr bwMode="auto">
          <a:xfrm>
            <a:off x="7451725" y="6453188"/>
            <a:ext cx="98107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100" baseline="0">
                <a:solidFill>
                  <a:schemeClr val="bg1"/>
                </a:solidFill>
              </a:defRPr>
            </a:lvl1pPr>
          </a:lstStyle>
          <a:p>
            <a:pPr>
              <a:defRPr/>
            </a:pPr>
            <a:fld id="{8545DB23-436E-4F0E-BE14-6D331BC50F50}" type="slidenum">
              <a:rPr lang="de-DE" altLang="de-DE"/>
              <a:pPr>
                <a:defRPr/>
              </a:pPr>
              <a:t>‹Nr.›</a:t>
            </a:fld>
            <a:endParaRPr lang="de-DE" altLang="de-DE"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3" r:id="rId7"/>
    <p:sldLayoutId id="2147483782" r:id="rId8"/>
    <p:sldLayoutId id="2147483784" r:id="rId9"/>
    <p:sldLayoutId id="2147483785" r:id="rId10"/>
    <p:sldLayoutId id="2147483786" r:id="rId11"/>
    <p:sldLayoutId id="2147483787" r:id="rId12"/>
    <p:sldLayoutId id="2147483788" r:id="rId13"/>
    <p:sldLayoutId id="2147483789" r:id="rId14"/>
    <p:sldLayoutId id="2147483790" r:id="rId15"/>
  </p:sldLayoutIdLst>
  <p:txStyles>
    <p:titleStyle>
      <a:lvl1pPr algn="l" rtl="0" eaLnBrk="1" fontAlgn="base" hangingPunct="1">
        <a:lnSpc>
          <a:spcPct val="90000"/>
        </a:lnSpc>
        <a:spcBef>
          <a:spcPct val="0"/>
        </a:spcBef>
        <a:spcAft>
          <a:spcPct val="0"/>
        </a:spcAft>
        <a:defRPr sz="44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9pPr>
    </p:titleStyle>
    <p:bodyStyle>
      <a:lvl1pPr marL="268288" indent="-268288" algn="l" rtl="0" eaLnBrk="1" fontAlgn="base" hangingPunct="1">
        <a:spcBef>
          <a:spcPct val="20000"/>
        </a:spcBef>
        <a:spcAft>
          <a:spcPct val="0"/>
        </a:spcAft>
        <a:buChar char="•"/>
        <a:defRPr sz="2800" kern="1200">
          <a:solidFill>
            <a:schemeClr val="tx1"/>
          </a:solidFill>
          <a:latin typeface="+mn-lt"/>
          <a:ea typeface="+mn-ea"/>
          <a:cs typeface="+mn-cs"/>
        </a:defRPr>
      </a:lvl1pPr>
      <a:lvl2pPr marL="720725" indent="-266700" algn="l" rtl="0" eaLnBrk="1" fontAlgn="base" hangingPunct="1">
        <a:spcBef>
          <a:spcPct val="20000"/>
        </a:spcBef>
        <a:spcAft>
          <a:spcPct val="0"/>
        </a:spcAft>
        <a:buChar char="–"/>
        <a:defRPr sz="2400" kern="1200">
          <a:solidFill>
            <a:schemeClr val="tx1"/>
          </a:solidFill>
          <a:latin typeface="+mn-lt"/>
          <a:ea typeface="+mn-ea"/>
          <a:cs typeface="+mn-cs"/>
        </a:defRPr>
      </a:lvl2pPr>
      <a:lvl3pPr marL="12319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39888"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Box 8"/>
          <p:cNvSpPr txBox="1">
            <a:spLocks noChangeArrowheads="1"/>
          </p:cNvSpPr>
          <p:nvPr userDrawn="1"/>
        </p:nvSpPr>
        <p:spPr bwMode="auto">
          <a:xfrm>
            <a:off x="0" y="6453188"/>
            <a:ext cx="9144000" cy="261937"/>
          </a:xfrm>
          <a:prstGeom prst="rect">
            <a:avLst/>
          </a:prstGeom>
          <a:solidFill>
            <a:srgbClr val="33333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0">
            <a:spAutoFit/>
          </a:bodyP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DE" altLang="de-DE" sz="1100" baseline="0" dirty="0" smtClean="0">
                <a:solidFill>
                  <a:srgbClr val="F8F8F8"/>
                </a:solidFill>
              </a:rPr>
              <a:t>Freie Hansestadt Bremen · Die Senatorin für Kinder und Bildung · Rembertiring 8-12 · 28195 Bremen</a:t>
            </a:r>
          </a:p>
        </p:txBody>
      </p:sp>
      <p:pic>
        <p:nvPicPr>
          <p:cNvPr id="2051" name="Picture 11" descr="musikanten"/>
          <p:cNvPicPr>
            <a:picLocks noChangeAspect="1" noChangeArrowheads="1"/>
          </p:cNvPicPr>
          <p:nvPr userDrawn="1"/>
        </p:nvPicPr>
        <p:blipFill>
          <a:blip r:embed="rId9">
            <a:lum bright="-10000" contrast="24000"/>
            <a:extLst>
              <a:ext uri="{28A0092B-C50C-407E-A947-70E740481C1C}">
                <a14:useLocalDpi xmlns:a14="http://schemas.microsoft.com/office/drawing/2010/main" val="0"/>
              </a:ext>
            </a:extLst>
          </a:blip>
          <a:srcRect r="40982" b="5783"/>
          <a:stretch>
            <a:fillRect/>
          </a:stretch>
        </p:blipFill>
        <p:spPr bwMode="auto">
          <a:xfrm>
            <a:off x="7775575" y="3933825"/>
            <a:ext cx="13684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2"/>
          <p:cNvSpPr>
            <a:spLocks noChangeShapeType="1"/>
          </p:cNvSpPr>
          <p:nvPr userDrawn="1"/>
        </p:nvSpPr>
        <p:spPr bwMode="auto">
          <a:xfrm flipH="1">
            <a:off x="215900" y="0"/>
            <a:ext cx="90488" cy="6858000"/>
          </a:xfrm>
          <a:prstGeom prst="line">
            <a:avLst/>
          </a:prstGeom>
          <a:noFill/>
          <a:ln w="28575">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5" name="Rectangle 5"/>
          <p:cNvSpPr>
            <a:spLocks noChangeArrowheads="1"/>
          </p:cNvSpPr>
          <p:nvPr userDrawn="1"/>
        </p:nvSpPr>
        <p:spPr bwMode="auto">
          <a:xfrm>
            <a:off x="0" y="0"/>
            <a:ext cx="179388" cy="6858000"/>
          </a:xfrm>
          <a:prstGeom prst="rect">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smtClean="0"/>
          </a:p>
        </p:txBody>
      </p:sp>
      <p:sp>
        <p:nvSpPr>
          <p:cNvPr id="17417" name="Rectangle 9"/>
          <p:cNvSpPr>
            <a:spLocks noGrp="1" noChangeArrowheads="1"/>
          </p:cNvSpPr>
          <p:nvPr>
            <p:ph type="sldNum" sz="quarter" idx="4"/>
          </p:nvPr>
        </p:nvSpPr>
        <p:spPr bwMode="auto">
          <a:xfrm>
            <a:off x="7451725" y="6453188"/>
            <a:ext cx="98107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100" baseline="0">
                <a:solidFill>
                  <a:schemeClr val="bg1"/>
                </a:solidFill>
              </a:defRPr>
            </a:lvl1pPr>
          </a:lstStyle>
          <a:p>
            <a:pPr>
              <a:defRPr/>
            </a:pPr>
            <a:fld id="{C18CDEB5-6F62-4787-8FB1-322B661DC840}" type="slidenum">
              <a:rPr lang="de-DE" altLang="de-DE"/>
              <a:pPr>
                <a:defRPr/>
              </a:pPr>
              <a:t>‹Nr.›</a:t>
            </a:fld>
            <a:endParaRPr lang="de-DE" altLang="de-DE" dirty="0"/>
          </a:p>
        </p:txBody>
      </p:sp>
      <p:sp>
        <p:nvSpPr>
          <p:cNvPr id="2" name="Line 10"/>
          <p:cNvSpPr>
            <a:spLocks noChangeShapeType="1"/>
          </p:cNvSpPr>
          <p:nvPr userDrawn="1"/>
        </p:nvSpPr>
        <p:spPr bwMode="auto">
          <a:xfrm flipH="1" flipV="1">
            <a:off x="215900" y="0"/>
            <a:ext cx="107950" cy="6858000"/>
          </a:xfrm>
          <a:prstGeom prst="line">
            <a:avLst/>
          </a:prstGeom>
          <a:noFill/>
          <a:ln w="19050">
            <a:solidFill>
              <a:srgbClr val="E2001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6" name="Rectangle 2"/>
          <p:cNvSpPr>
            <a:spLocks noGrp="1" noChangeArrowheads="1"/>
          </p:cNvSpPr>
          <p:nvPr>
            <p:ph type="title"/>
          </p:nvPr>
        </p:nvSpPr>
        <p:spPr bwMode="auto">
          <a:xfrm>
            <a:off x="971550" y="404813"/>
            <a:ext cx="770255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 </a:t>
            </a:r>
            <a:br>
              <a:rPr lang="de-DE" altLang="de-DE" smtClean="0"/>
            </a:br>
            <a:r>
              <a:rPr lang="de-DE" altLang="de-DE" smtClean="0"/>
              <a:t>bearbeiten</a:t>
            </a:r>
          </a:p>
        </p:txBody>
      </p:sp>
      <p:sp>
        <p:nvSpPr>
          <p:cNvPr id="2057" name="Rectangle 3"/>
          <p:cNvSpPr>
            <a:spLocks noGrp="1" noChangeArrowheads="1"/>
          </p:cNvSpPr>
          <p:nvPr>
            <p:ph type="body" idx="1"/>
          </p:nvPr>
        </p:nvSpPr>
        <p:spPr bwMode="auto">
          <a:xfrm>
            <a:off x="971550" y="1773238"/>
            <a:ext cx="7704138" cy="44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772" r:id="rId1"/>
    <p:sldLayoutId id="2147483760" r:id="rId2"/>
    <p:sldLayoutId id="2147483761" r:id="rId3"/>
    <p:sldLayoutId id="2147483762" r:id="rId4"/>
    <p:sldLayoutId id="2147483763" r:id="rId5"/>
    <p:sldLayoutId id="2147483764" r:id="rId6"/>
    <p:sldLayoutId id="2147483765" r:id="rId7"/>
  </p:sldLayoutIdLst>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9pPr>
    </p:titleStyle>
    <p:bodyStyle>
      <a:lvl1pPr marL="268288" indent="-268288" algn="l" rtl="0" eaLnBrk="0" fontAlgn="base" hangingPunct="0">
        <a:spcBef>
          <a:spcPct val="20000"/>
        </a:spcBef>
        <a:spcAft>
          <a:spcPct val="0"/>
        </a:spcAft>
        <a:buChar char="•"/>
        <a:defRPr sz="2800" kern="1200">
          <a:solidFill>
            <a:schemeClr val="tx1"/>
          </a:solidFill>
          <a:latin typeface="+mn-lt"/>
          <a:ea typeface="+mn-ea"/>
          <a:cs typeface="+mn-cs"/>
        </a:defRPr>
      </a:lvl1pPr>
      <a:lvl2pPr marL="720725" indent="-266700" algn="l" rtl="0" eaLnBrk="0" fontAlgn="base" hangingPunct="0">
        <a:spcBef>
          <a:spcPct val="20000"/>
        </a:spcBef>
        <a:spcAft>
          <a:spcPct val="0"/>
        </a:spcAft>
        <a:buChar char="–"/>
        <a:defRPr sz="2400" kern="1200">
          <a:solidFill>
            <a:schemeClr val="tx1"/>
          </a:solidFill>
          <a:latin typeface="+mn-lt"/>
          <a:ea typeface="+mn-ea"/>
          <a:cs typeface="+mn-cs"/>
        </a:defRPr>
      </a:lvl2pPr>
      <a:lvl3pPr marL="12319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39888"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0" y="6453188"/>
            <a:ext cx="9144000" cy="261937"/>
          </a:xfrm>
          <a:prstGeom prst="rect">
            <a:avLst/>
          </a:prstGeom>
          <a:solidFill>
            <a:srgbClr val="333333">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4000">
            <a:spAutoFit/>
          </a:bodyP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de-DE" altLang="de-DE" sz="1100" baseline="0" dirty="0" smtClean="0">
                <a:solidFill>
                  <a:schemeClr val="bg1"/>
                </a:solidFill>
              </a:rPr>
              <a:t>Freie Hansestadt Bremen · Die Senatorin für Kinder und Bildung · Rembertiring 8-12 · 28195 Bremen</a:t>
            </a:r>
          </a:p>
        </p:txBody>
      </p:sp>
      <p:sp>
        <p:nvSpPr>
          <p:cNvPr id="1027" name="Line 14"/>
          <p:cNvSpPr>
            <a:spLocks noChangeShapeType="1"/>
          </p:cNvSpPr>
          <p:nvPr userDrawn="1"/>
        </p:nvSpPr>
        <p:spPr bwMode="auto">
          <a:xfrm flipH="1">
            <a:off x="215900" y="0"/>
            <a:ext cx="90488" cy="6858000"/>
          </a:xfrm>
          <a:prstGeom prst="line">
            <a:avLst/>
          </a:prstGeom>
          <a:noFill/>
          <a:ln w="28575">
            <a:solidFill>
              <a:srgbClr val="E2001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028" name="Rectangle 2"/>
          <p:cNvSpPr>
            <a:spLocks noGrp="1" noChangeArrowheads="1"/>
          </p:cNvSpPr>
          <p:nvPr>
            <p:ph type="title"/>
          </p:nvPr>
        </p:nvSpPr>
        <p:spPr bwMode="auto">
          <a:xfrm>
            <a:off x="971550" y="404813"/>
            <a:ext cx="770255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 </a:t>
            </a:r>
            <a:br>
              <a:rPr lang="de-DE" altLang="de-DE" smtClean="0"/>
            </a:br>
            <a:r>
              <a:rPr lang="de-DE" altLang="de-DE" smtClean="0"/>
              <a:t>bearbeiten</a:t>
            </a:r>
          </a:p>
        </p:txBody>
      </p:sp>
      <p:sp>
        <p:nvSpPr>
          <p:cNvPr id="1029" name="Rectangle 3"/>
          <p:cNvSpPr>
            <a:spLocks noGrp="1" noChangeArrowheads="1"/>
          </p:cNvSpPr>
          <p:nvPr>
            <p:ph type="body" idx="1"/>
          </p:nvPr>
        </p:nvSpPr>
        <p:spPr bwMode="auto">
          <a:xfrm>
            <a:off x="971550" y="1773238"/>
            <a:ext cx="7704138" cy="44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0" name="Rectangle 7"/>
          <p:cNvSpPr>
            <a:spLocks noChangeArrowheads="1"/>
          </p:cNvSpPr>
          <p:nvPr userDrawn="1"/>
        </p:nvSpPr>
        <p:spPr bwMode="auto">
          <a:xfrm>
            <a:off x="0" y="0"/>
            <a:ext cx="179388" cy="6858000"/>
          </a:xfrm>
          <a:prstGeom prst="rect">
            <a:avLst/>
          </a:prstGeom>
          <a:solidFill>
            <a:srgbClr val="E2001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baseline="-25000">
                <a:solidFill>
                  <a:schemeClr val="tx1"/>
                </a:solidFill>
                <a:latin typeface="Arial" panose="020B0604020202020204" pitchFamily="34" charset="0"/>
                <a:cs typeface="Arial" panose="020B0604020202020204" pitchFamily="34" charset="0"/>
              </a:defRPr>
            </a:lvl1pPr>
            <a:lvl2pPr marL="742950" indent="-285750">
              <a:defRPr sz="2000" baseline="-25000">
                <a:solidFill>
                  <a:schemeClr val="tx1"/>
                </a:solidFill>
                <a:latin typeface="Arial" panose="020B0604020202020204" pitchFamily="34" charset="0"/>
                <a:cs typeface="Arial" panose="020B0604020202020204" pitchFamily="34" charset="0"/>
              </a:defRPr>
            </a:lvl2pPr>
            <a:lvl3pPr marL="1143000" indent="-228600">
              <a:defRPr sz="2000" baseline="-25000">
                <a:solidFill>
                  <a:schemeClr val="tx1"/>
                </a:solidFill>
                <a:latin typeface="Arial" panose="020B0604020202020204" pitchFamily="34" charset="0"/>
                <a:cs typeface="Arial" panose="020B0604020202020204" pitchFamily="34" charset="0"/>
              </a:defRPr>
            </a:lvl3pPr>
            <a:lvl4pPr marL="1600200" indent="-228600">
              <a:defRPr sz="2000" baseline="-25000">
                <a:solidFill>
                  <a:schemeClr val="tx1"/>
                </a:solidFill>
                <a:latin typeface="Arial" panose="020B0604020202020204" pitchFamily="34" charset="0"/>
                <a:cs typeface="Arial" panose="020B0604020202020204" pitchFamily="34" charset="0"/>
              </a:defRPr>
            </a:lvl4pPr>
            <a:lvl5pPr marL="2057400" indent="-228600">
              <a:defRPr sz="2000" baseline="-2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cs typeface="Arial" panose="020B0604020202020204" pitchFamily="34" charset="0"/>
              </a:defRPr>
            </a:lvl9pPr>
          </a:lstStyle>
          <a:p>
            <a:pPr eaLnBrk="1" hangingPunct="1">
              <a:defRPr/>
            </a:pPr>
            <a:endParaRPr lang="de-DE" altLang="de-DE" dirty="0" smtClean="0"/>
          </a:p>
        </p:txBody>
      </p:sp>
      <p:pic>
        <p:nvPicPr>
          <p:cNvPr id="1031" name="Picture 9" descr="schluessel-rot"/>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024813" y="5360988"/>
            <a:ext cx="9620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15"/>
          <p:cNvSpPr>
            <a:spLocks noChangeShapeType="1"/>
          </p:cNvSpPr>
          <p:nvPr userDrawn="1"/>
        </p:nvSpPr>
        <p:spPr bwMode="auto">
          <a:xfrm flipH="1" flipV="1">
            <a:off x="215900" y="0"/>
            <a:ext cx="107950" cy="6858000"/>
          </a:xfrm>
          <a:prstGeom prst="line">
            <a:avLst/>
          </a:prstGeom>
          <a:noFill/>
          <a:ln w="19050">
            <a:solidFill>
              <a:srgbClr val="E2001A"/>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dirty="0"/>
          </a:p>
        </p:txBody>
      </p:sp>
      <p:sp>
        <p:nvSpPr>
          <p:cNvPr id="13" name="Rectangle 9"/>
          <p:cNvSpPr>
            <a:spLocks noGrp="1" noChangeArrowheads="1"/>
          </p:cNvSpPr>
          <p:nvPr>
            <p:ph type="sldNum" sz="quarter" idx="4"/>
          </p:nvPr>
        </p:nvSpPr>
        <p:spPr bwMode="auto">
          <a:xfrm>
            <a:off x="7451725" y="6453188"/>
            <a:ext cx="981075"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100" baseline="0">
                <a:solidFill>
                  <a:schemeClr val="bg1"/>
                </a:solidFill>
              </a:defRPr>
            </a:lvl1pPr>
          </a:lstStyle>
          <a:p>
            <a:pPr>
              <a:defRPr/>
            </a:pPr>
            <a:fld id="{8545DB23-436E-4F0E-BE14-6D331BC50F50}" type="slidenum">
              <a:rPr lang="de-DE" altLang="de-DE"/>
              <a:pPr>
                <a:defRPr/>
              </a:pPr>
              <a:t>‹Nr.›</a:t>
            </a:fld>
            <a:endParaRPr lang="de-DE" altLang="de-DE" dirty="0"/>
          </a:p>
        </p:txBody>
      </p:sp>
    </p:spTree>
    <p:extLst>
      <p:ext uri="{BB962C8B-B14F-4D97-AF65-F5344CB8AC3E}">
        <p14:creationId xmlns:p14="http://schemas.microsoft.com/office/powerpoint/2010/main" val="269846383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hf hdr="0" ftr="0" dt="0"/>
  <p:txStyles>
    <p:titleStyle>
      <a:lvl1pPr algn="l" rtl="0" eaLnBrk="1" fontAlgn="base" hangingPunct="1">
        <a:lnSpc>
          <a:spcPct val="90000"/>
        </a:lnSpc>
        <a:spcBef>
          <a:spcPct val="0"/>
        </a:spcBef>
        <a:spcAft>
          <a:spcPct val="0"/>
        </a:spcAft>
        <a:defRPr sz="4400" b="1" kern="1200">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defRPr>
      </a:lvl9pPr>
    </p:titleStyle>
    <p:bodyStyle>
      <a:lvl1pPr marL="268288" indent="-268288" algn="l" rtl="0" eaLnBrk="1" fontAlgn="base" hangingPunct="1">
        <a:spcBef>
          <a:spcPct val="20000"/>
        </a:spcBef>
        <a:spcAft>
          <a:spcPct val="0"/>
        </a:spcAft>
        <a:buChar char="•"/>
        <a:defRPr sz="2800" kern="1200">
          <a:solidFill>
            <a:schemeClr val="tx1"/>
          </a:solidFill>
          <a:latin typeface="+mn-lt"/>
          <a:ea typeface="+mn-ea"/>
          <a:cs typeface="+mn-cs"/>
        </a:defRPr>
      </a:lvl1pPr>
      <a:lvl2pPr marL="720725" indent="-266700" algn="l" rtl="0" eaLnBrk="1" fontAlgn="base" hangingPunct="1">
        <a:spcBef>
          <a:spcPct val="20000"/>
        </a:spcBef>
        <a:spcAft>
          <a:spcPct val="0"/>
        </a:spcAft>
        <a:buChar char="–"/>
        <a:defRPr sz="2400" kern="1200">
          <a:solidFill>
            <a:schemeClr val="tx1"/>
          </a:solidFill>
          <a:latin typeface="+mn-lt"/>
          <a:ea typeface="+mn-ea"/>
          <a:cs typeface="+mn-cs"/>
        </a:defRPr>
      </a:lvl2pPr>
      <a:lvl3pPr marL="12319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39888"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a:xfrm>
            <a:off x="1331640" y="1412776"/>
            <a:ext cx="6985893" cy="1872208"/>
          </a:xfrm>
        </p:spPr>
        <p:txBody>
          <a:bodyPr/>
          <a:lstStyle/>
          <a:p>
            <a:pPr algn="ctr"/>
            <a:r>
              <a:rPr lang="de-DE" sz="1600" dirty="0" smtClean="0"/>
              <a:t>Top 4</a:t>
            </a:r>
            <a:br>
              <a:rPr lang="de-DE" sz="1600" dirty="0" smtClean="0"/>
            </a:br>
            <a:r>
              <a:rPr lang="de-DE" sz="1600" dirty="0"/>
              <a:t/>
            </a:r>
            <a:br>
              <a:rPr lang="de-DE" sz="1600" dirty="0"/>
            </a:br>
            <a:r>
              <a:rPr lang="de-DE" sz="1600" dirty="0"/>
              <a:t>Aktueller Planungsstand zu den Schulbauprojekten:</a:t>
            </a:r>
            <a:br>
              <a:rPr lang="de-DE" sz="1600" dirty="0"/>
            </a:br>
            <a:r>
              <a:rPr lang="de-DE" sz="1600" dirty="0" smtClean="0"/>
              <a:t/>
            </a:r>
            <a:br>
              <a:rPr lang="de-DE" sz="1600" dirty="0" smtClean="0"/>
            </a:br>
            <a:r>
              <a:rPr lang="de-DE" sz="1600" dirty="0" smtClean="0"/>
              <a:t>• Grundschule </a:t>
            </a:r>
            <a:r>
              <a:rPr lang="de-DE" sz="1600" dirty="0"/>
              <a:t>Lesum</a:t>
            </a:r>
            <a:br>
              <a:rPr lang="de-DE" sz="1600" dirty="0"/>
            </a:br>
            <a:r>
              <a:rPr lang="de-DE" sz="1600" dirty="0" smtClean="0"/>
              <a:t/>
            </a:r>
            <a:br>
              <a:rPr lang="de-DE" sz="1600" dirty="0" smtClean="0"/>
            </a:br>
            <a:r>
              <a:rPr lang="de-DE" sz="1600" dirty="0" smtClean="0"/>
              <a:t>• </a:t>
            </a:r>
            <a:r>
              <a:rPr lang="de-DE" sz="1600" dirty="0"/>
              <a:t>Oberschule Lesum</a:t>
            </a:r>
            <a:r>
              <a:rPr lang="de-DE" sz="1600" dirty="0" smtClean="0"/>
              <a:t/>
            </a:r>
            <a:br>
              <a:rPr lang="de-DE" sz="1600" dirty="0" smtClean="0"/>
            </a:br>
            <a:r>
              <a:rPr lang="de-DE" sz="1600" dirty="0" smtClean="0">
                <a:solidFill>
                  <a:srgbClr val="000000"/>
                </a:solidFill>
              </a:rPr>
              <a:t/>
            </a:r>
            <a:br>
              <a:rPr lang="de-DE" sz="1600" dirty="0" smtClean="0">
                <a:solidFill>
                  <a:srgbClr val="000000"/>
                </a:solidFill>
              </a:rPr>
            </a:br>
            <a:r>
              <a:rPr lang="de-DE" sz="1600" dirty="0" smtClean="0">
                <a:solidFill>
                  <a:srgbClr val="000000"/>
                </a:solidFill>
              </a:rPr>
              <a:t>SKB, Stabstelle SV 6 – Tina Mißmahl, Schulausbauplanung</a:t>
            </a:r>
            <a:br>
              <a:rPr lang="de-DE" sz="1600" dirty="0" smtClean="0">
                <a:solidFill>
                  <a:srgbClr val="000000"/>
                </a:solidFill>
              </a:rPr>
            </a:br>
            <a:r>
              <a:rPr lang="de-DE" sz="1600" dirty="0" smtClean="0">
                <a:solidFill>
                  <a:srgbClr val="000000"/>
                </a:solidFill>
              </a:rPr>
              <a:t>SF</a:t>
            </a:r>
            <a:r>
              <a:rPr lang="de-DE" sz="1600" dirty="0" smtClean="0">
                <a:solidFill>
                  <a:srgbClr val="000000"/>
                </a:solidFill>
              </a:rPr>
              <a:t>, </a:t>
            </a:r>
            <a:r>
              <a:rPr lang="de-DE" sz="1600" dirty="0">
                <a:solidFill>
                  <a:srgbClr val="000000"/>
                </a:solidFill>
              </a:rPr>
              <a:t>Referat </a:t>
            </a:r>
            <a:r>
              <a:rPr lang="de-DE" sz="1600" dirty="0" smtClean="0">
                <a:solidFill>
                  <a:srgbClr val="000000"/>
                </a:solidFill>
              </a:rPr>
              <a:t>Q13 – Carolin Jodeit, Fachaufsicht IB</a:t>
            </a:r>
            <a:endParaRPr lang="de-DE" altLang="de-DE" sz="1600" dirty="0">
              <a:solidFill>
                <a:srgbClr val="000000"/>
              </a:solidFill>
            </a:endParaRPr>
          </a:p>
        </p:txBody>
      </p:sp>
      <p:sp>
        <p:nvSpPr>
          <p:cNvPr id="11267" name="Untertitel 2"/>
          <p:cNvSpPr>
            <a:spLocks noGrp="1"/>
          </p:cNvSpPr>
          <p:nvPr>
            <p:ph type="subTitle" idx="1"/>
          </p:nvPr>
        </p:nvSpPr>
        <p:spPr>
          <a:xfrm>
            <a:off x="1115616" y="4293096"/>
            <a:ext cx="7273925" cy="1031875"/>
          </a:xfrm>
        </p:spPr>
        <p:txBody>
          <a:bodyPr/>
          <a:lstStyle/>
          <a:p>
            <a:pPr algn="ctr"/>
            <a:endParaRPr lang="de-DE" altLang="de-DE" sz="1800" dirty="0" smtClean="0"/>
          </a:p>
          <a:p>
            <a:pPr algn="ctr"/>
            <a:r>
              <a:rPr lang="de-DE" altLang="de-DE" sz="1800" dirty="0" smtClean="0"/>
              <a:t>Sitzung des Beirates </a:t>
            </a:r>
            <a:r>
              <a:rPr lang="de-DE" altLang="de-DE" sz="1800" dirty="0"/>
              <a:t>Burglesum</a:t>
            </a:r>
            <a:br>
              <a:rPr lang="de-DE" altLang="de-DE" sz="1800" dirty="0"/>
            </a:br>
            <a:r>
              <a:rPr lang="de-DE" altLang="de-DE" sz="1800" dirty="0" smtClean="0"/>
              <a:t>am Dienstag den 29.04.2025, </a:t>
            </a:r>
            <a:r>
              <a:rPr lang="de-DE" altLang="de-DE" sz="1800" dirty="0" smtClean="0"/>
              <a:t>19:00 </a:t>
            </a:r>
            <a:r>
              <a:rPr lang="de-DE" altLang="de-DE" sz="1800" dirty="0"/>
              <a:t>Uhr</a:t>
            </a:r>
          </a:p>
          <a:p>
            <a:endParaRPr lang="de-DE" altLang="de-DE" dirty="0" smtClean="0"/>
          </a:p>
        </p:txBody>
      </p:sp>
    </p:spTree>
    <p:extLst>
      <p:ext uri="{BB962C8B-B14F-4D97-AF65-F5344CB8AC3E}">
        <p14:creationId xmlns:p14="http://schemas.microsoft.com/office/powerpoint/2010/main" val="979629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366B-8CB0-9670-2228-58C0F168C2B7}"/>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54F60DE-6C23-B80C-D1B4-85EFDF6BB213}"/>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10</a:t>
            </a:fld>
            <a:endParaRPr lang="de-DE" dirty="0"/>
          </a:p>
        </p:txBody>
      </p:sp>
      <p:sp>
        <p:nvSpPr>
          <p:cNvPr id="3" name="Titel 2">
            <a:extLst>
              <a:ext uri="{FF2B5EF4-FFF2-40B4-BE49-F238E27FC236}">
                <a16:creationId xmlns:a16="http://schemas.microsoft.com/office/drawing/2014/main" id="{FEB657CE-F0B2-90FC-935A-20A1F5BB1157}"/>
              </a:ext>
            </a:extLst>
          </p:cNvPr>
          <p:cNvSpPr>
            <a:spLocks noGrp="1"/>
          </p:cNvSpPr>
          <p:nvPr>
            <p:ph type="title"/>
          </p:nvPr>
        </p:nvSpPr>
        <p:spPr>
          <a:xfrm>
            <a:off x="1187624" y="332656"/>
            <a:ext cx="4248472" cy="681378"/>
          </a:xfrm>
        </p:spPr>
        <p:txBody>
          <a:bodyPr>
            <a:normAutofit/>
          </a:bodyPr>
          <a:lstStyle/>
          <a:p>
            <a:r>
              <a:rPr lang="de-DE" sz="1800" b="0" dirty="0" smtClean="0"/>
              <a:t>Planungsstand zum </a:t>
            </a:r>
            <a:r>
              <a:rPr lang="de-DE" sz="1800" b="0" dirty="0" err="1" smtClean="0"/>
              <a:t>Mobilbau</a:t>
            </a:r>
            <a:endParaRPr lang="de-DE" sz="1800" b="0" dirty="0"/>
          </a:p>
        </p:txBody>
      </p:sp>
      <p:pic>
        <p:nvPicPr>
          <p:cNvPr id="2" name="Grafik 1"/>
          <p:cNvPicPr>
            <a:picLocks noChangeAspect="1"/>
          </p:cNvPicPr>
          <p:nvPr/>
        </p:nvPicPr>
        <p:blipFill>
          <a:blip r:embed="rId3"/>
          <a:stretch>
            <a:fillRect/>
          </a:stretch>
        </p:blipFill>
        <p:spPr>
          <a:xfrm>
            <a:off x="1171194" y="1014033"/>
            <a:ext cx="4912974" cy="5477545"/>
          </a:xfrm>
          <a:prstGeom prst="rect">
            <a:avLst/>
          </a:prstGeom>
        </p:spPr>
      </p:pic>
    </p:spTree>
    <p:extLst>
      <p:ext uri="{BB962C8B-B14F-4D97-AF65-F5344CB8AC3E}">
        <p14:creationId xmlns:p14="http://schemas.microsoft.com/office/powerpoint/2010/main" val="11845423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366B-8CB0-9670-2228-58C0F168C2B7}"/>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54F60DE-6C23-B80C-D1B4-85EFDF6BB213}"/>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11</a:t>
            </a:fld>
            <a:endParaRPr lang="de-DE" dirty="0"/>
          </a:p>
        </p:txBody>
      </p:sp>
      <p:sp>
        <p:nvSpPr>
          <p:cNvPr id="3" name="Titel 2">
            <a:extLst>
              <a:ext uri="{FF2B5EF4-FFF2-40B4-BE49-F238E27FC236}">
                <a16:creationId xmlns:a16="http://schemas.microsoft.com/office/drawing/2014/main" id="{FEB657CE-F0B2-90FC-935A-20A1F5BB1157}"/>
              </a:ext>
            </a:extLst>
          </p:cNvPr>
          <p:cNvSpPr>
            <a:spLocks noGrp="1"/>
          </p:cNvSpPr>
          <p:nvPr>
            <p:ph type="title"/>
          </p:nvPr>
        </p:nvSpPr>
        <p:spPr>
          <a:xfrm>
            <a:off x="755576" y="908720"/>
            <a:ext cx="2304256" cy="681378"/>
          </a:xfrm>
        </p:spPr>
        <p:txBody>
          <a:bodyPr>
            <a:normAutofit fontScale="90000"/>
          </a:bodyPr>
          <a:lstStyle/>
          <a:p>
            <a:r>
              <a:rPr lang="de-DE" b="0" dirty="0"/>
              <a:t>Planungsstand </a:t>
            </a:r>
            <a:br>
              <a:rPr lang="de-DE" b="0" dirty="0"/>
            </a:br>
            <a:r>
              <a:rPr lang="de-DE" b="0" dirty="0" smtClean="0"/>
              <a:t>Bodenschadstoffe</a:t>
            </a:r>
            <a:br>
              <a:rPr lang="de-DE" b="0" dirty="0" smtClean="0"/>
            </a:br>
            <a:r>
              <a:rPr lang="de-DE" b="0" dirty="0"/>
              <a:t/>
            </a:r>
            <a:br>
              <a:rPr lang="de-DE" b="0" dirty="0"/>
            </a:br>
            <a:r>
              <a:rPr lang="de-DE" b="0" dirty="0" smtClean="0"/>
              <a:t>Schadstoffsanierung wurde am 17.04.2025 abgeschlossen</a:t>
            </a:r>
            <a:endParaRPr lang="de-DE" b="0" dirty="0"/>
          </a:p>
        </p:txBody>
      </p:sp>
      <p:pic>
        <p:nvPicPr>
          <p:cNvPr id="2" name="Grafik 1"/>
          <p:cNvPicPr>
            <a:picLocks noChangeAspect="1"/>
          </p:cNvPicPr>
          <p:nvPr/>
        </p:nvPicPr>
        <p:blipFill>
          <a:blip r:embed="rId3"/>
          <a:stretch>
            <a:fillRect/>
          </a:stretch>
        </p:blipFill>
        <p:spPr>
          <a:xfrm>
            <a:off x="2843809" y="188640"/>
            <a:ext cx="6250838" cy="5184576"/>
          </a:xfrm>
          <a:prstGeom prst="rect">
            <a:avLst/>
          </a:prstGeom>
        </p:spPr>
      </p:pic>
    </p:spTree>
    <p:extLst>
      <p:ext uri="{BB962C8B-B14F-4D97-AF65-F5344CB8AC3E}">
        <p14:creationId xmlns:p14="http://schemas.microsoft.com/office/powerpoint/2010/main" val="88516851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366B-8CB0-9670-2228-58C0F168C2B7}"/>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54F60DE-6C23-B80C-D1B4-85EFDF6BB213}"/>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12</a:t>
            </a:fld>
            <a:endParaRPr lang="de-DE" dirty="0"/>
          </a:p>
        </p:txBody>
      </p:sp>
      <p:pic>
        <p:nvPicPr>
          <p:cNvPr id="5" name="Grafik 4"/>
          <p:cNvPicPr>
            <a:picLocks noChangeAspect="1"/>
          </p:cNvPicPr>
          <p:nvPr/>
        </p:nvPicPr>
        <p:blipFill>
          <a:blip r:embed="rId3"/>
          <a:stretch>
            <a:fillRect/>
          </a:stretch>
        </p:blipFill>
        <p:spPr>
          <a:xfrm>
            <a:off x="1089797" y="260648"/>
            <a:ext cx="7323579" cy="4968552"/>
          </a:xfrm>
          <a:prstGeom prst="rect">
            <a:avLst/>
          </a:prstGeom>
        </p:spPr>
      </p:pic>
      <p:sp>
        <p:nvSpPr>
          <p:cNvPr id="2" name="Textfeld 1"/>
          <p:cNvSpPr txBox="1"/>
          <p:nvPr/>
        </p:nvSpPr>
        <p:spPr>
          <a:xfrm>
            <a:off x="1063022" y="5394918"/>
            <a:ext cx="6552728" cy="297517"/>
          </a:xfrm>
          <a:prstGeom prst="rect">
            <a:avLst/>
          </a:prstGeom>
          <a:noFill/>
        </p:spPr>
        <p:txBody>
          <a:bodyPr wrap="square" rtlCol="0">
            <a:spAutoFit/>
          </a:bodyPr>
          <a:lstStyle/>
          <a:p>
            <a:r>
              <a:rPr lang="de-DE" dirty="0" smtClean="0"/>
              <a:t>Sanierung konnte termingerecht umgesetzt werden!</a:t>
            </a:r>
            <a:endParaRPr lang="de-DE" dirty="0"/>
          </a:p>
        </p:txBody>
      </p:sp>
    </p:spTree>
    <p:extLst>
      <p:ext uri="{BB962C8B-B14F-4D97-AF65-F5344CB8AC3E}">
        <p14:creationId xmlns:p14="http://schemas.microsoft.com/office/powerpoint/2010/main" val="200901825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5366B-8CB0-9670-2228-58C0F168C2B7}"/>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354F60DE-6C23-B80C-D1B4-85EFDF6BB213}"/>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13</a:t>
            </a:fld>
            <a:endParaRPr lang="de-DE" dirty="0"/>
          </a:p>
        </p:txBody>
      </p:sp>
      <p:sp>
        <p:nvSpPr>
          <p:cNvPr id="3" name="Titel 2">
            <a:extLst>
              <a:ext uri="{FF2B5EF4-FFF2-40B4-BE49-F238E27FC236}">
                <a16:creationId xmlns:a16="http://schemas.microsoft.com/office/drawing/2014/main" id="{FEB657CE-F0B2-90FC-935A-20A1F5BB1157}"/>
              </a:ext>
            </a:extLst>
          </p:cNvPr>
          <p:cNvSpPr>
            <a:spLocks noGrp="1"/>
          </p:cNvSpPr>
          <p:nvPr>
            <p:ph type="title"/>
          </p:nvPr>
        </p:nvSpPr>
        <p:spPr>
          <a:xfrm>
            <a:off x="1049009" y="332656"/>
            <a:ext cx="2396217" cy="681378"/>
          </a:xfrm>
        </p:spPr>
        <p:txBody>
          <a:bodyPr>
            <a:normAutofit fontScale="90000"/>
          </a:bodyPr>
          <a:lstStyle/>
          <a:p>
            <a:r>
              <a:rPr lang="de-DE" b="0" dirty="0"/>
              <a:t>Planungsstand </a:t>
            </a:r>
            <a:br>
              <a:rPr lang="de-DE" b="0" dirty="0"/>
            </a:br>
            <a:r>
              <a:rPr lang="de-DE" b="0" dirty="0"/>
              <a:t>zum </a:t>
            </a:r>
            <a:r>
              <a:rPr lang="de-DE" b="0" dirty="0" smtClean="0"/>
              <a:t>Schulschulhof aktuell</a:t>
            </a:r>
            <a:endParaRPr lang="de-DE" b="0" dirty="0"/>
          </a:p>
        </p:txBody>
      </p:sp>
      <p:pic>
        <p:nvPicPr>
          <p:cNvPr id="5" name="Grafik 4"/>
          <p:cNvPicPr>
            <a:picLocks noChangeAspect="1"/>
          </p:cNvPicPr>
          <p:nvPr/>
        </p:nvPicPr>
        <p:blipFill>
          <a:blip r:embed="rId3"/>
          <a:stretch>
            <a:fillRect/>
          </a:stretch>
        </p:blipFill>
        <p:spPr>
          <a:xfrm>
            <a:off x="2276529" y="1014033"/>
            <a:ext cx="5204608" cy="5257975"/>
          </a:xfrm>
          <a:prstGeom prst="rect">
            <a:avLst/>
          </a:prstGeom>
        </p:spPr>
      </p:pic>
    </p:spTree>
    <p:extLst>
      <p:ext uri="{BB962C8B-B14F-4D97-AF65-F5344CB8AC3E}">
        <p14:creationId xmlns:p14="http://schemas.microsoft.com/office/powerpoint/2010/main" val="16268920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199DB-B50A-BE14-DABD-00F61EAEBAE4}"/>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91B8731-EA49-DF8F-CD83-FF71D7810E88}"/>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14</a:t>
            </a:fld>
            <a:endParaRPr lang="de-DE" dirty="0"/>
          </a:p>
        </p:txBody>
      </p:sp>
      <p:sp>
        <p:nvSpPr>
          <p:cNvPr id="3" name="Titel 2">
            <a:extLst>
              <a:ext uri="{FF2B5EF4-FFF2-40B4-BE49-F238E27FC236}">
                <a16:creationId xmlns:a16="http://schemas.microsoft.com/office/drawing/2014/main" id="{8DED73A9-31D2-F431-D7BE-C51212FC5384}"/>
              </a:ext>
            </a:extLst>
          </p:cNvPr>
          <p:cNvSpPr>
            <a:spLocks noGrp="1"/>
          </p:cNvSpPr>
          <p:nvPr>
            <p:ph type="title"/>
          </p:nvPr>
        </p:nvSpPr>
        <p:spPr>
          <a:xfrm>
            <a:off x="1187624" y="332656"/>
            <a:ext cx="7146810" cy="681378"/>
          </a:xfrm>
        </p:spPr>
        <p:txBody>
          <a:bodyPr>
            <a:normAutofit/>
          </a:bodyPr>
          <a:lstStyle/>
          <a:p>
            <a:r>
              <a:rPr lang="de-DE" b="0" dirty="0"/>
              <a:t>Planungsstand zum Schulbau</a:t>
            </a:r>
          </a:p>
        </p:txBody>
      </p:sp>
      <p:pic>
        <p:nvPicPr>
          <p:cNvPr id="5" name="Grafik 4">
            <a:extLst>
              <a:ext uri="{FF2B5EF4-FFF2-40B4-BE49-F238E27FC236}">
                <a16:creationId xmlns:a16="http://schemas.microsoft.com/office/drawing/2014/main" id="{14A464B8-1203-65EB-7D26-C92374623FF4}"/>
              </a:ext>
            </a:extLst>
          </p:cNvPr>
          <p:cNvPicPr>
            <a:picLocks noChangeAspect="1"/>
          </p:cNvPicPr>
          <p:nvPr/>
        </p:nvPicPr>
        <p:blipFill>
          <a:blip r:embed="rId3"/>
          <a:srcRect l="16129" t="-230" r="6242" b="1"/>
          <a:stretch/>
        </p:blipFill>
        <p:spPr>
          <a:xfrm rot="16200000">
            <a:off x="2338083" y="-633803"/>
            <a:ext cx="4751354" cy="8060384"/>
          </a:xfrm>
          <a:prstGeom prst="rect">
            <a:avLst/>
          </a:prstGeom>
        </p:spPr>
      </p:pic>
      <p:sp>
        <p:nvSpPr>
          <p:cNvPr id="8" name="Textfeld 7">
            <a:extLst>
              <a:ext uri="{FF2B5EF4-FFF2-40B4-BE49-F238E27FC236}">
                <a16:creationId xmlns:a16="http://schemas.microsoft.com/office/drawing/2014/main" id="{1F72DBA8-D002-B399-5B41-62EEB651919C}"/>
              </a:ext>
            </a:extLst>
          </p:cNvPr>
          <p:cNvSpPr txBox="1"/>
          <p:nvPr/>
        </p:nvSpPr>
        <p:spPr>
          <a:xfrm>
            <a:off x="7288076" y="1004484"/>
            <a:ext cx="1308371" cy="307777"/>
          </a:xfrm>
          <a:prstGeom prst="rect">
            <a:avLst/>
          </a:prstGeom>
          <a:noFill/>
        </p:spPr>
        <p:txBody>
          <a:bodyPr wrap="none" rtlCol="0">
            <a:spAutoFit/>
          </a:bodyPr>
          <a:lstStyle/>
          <a:p>
            <a:r>
              <a:rPr lang="de-DE" sz="2100" b="1" dirty="0"/>
              <a:t>Erdgeschoss</a:t>
            </a:r>
          </a:p>
        </p:txBody>
      </p:sp>
    </p:spTree>
    <p:extLst>
      <p:ext uri="{BB962C8B-B14F-4D97-AF65-F5344CB8AC3E}">
        <p14:creationId xmlns:p14="http://schemas.microsoft.com/office/powerpoint/2010/main" val="94322684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EBAE1-15DA-14AD-0B60-7448C33021F0}"/>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6AD2C33-08A5-BC25-1C4A-F286DE012824}"/>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15</a:t>
            </a:fld>
            <a:endParaRPr lang="de-DE" dirty="0"/>
          </a:p>
        </p:txBody>
      </p:sp>
      <p:sp>
        <p:nvSpPr>
          <p:cNvPr id="3" name="Titel 2">
            <a:extLst>
              <a:ext uri="{FF2B5EF4-FFF2-40B4-BE49-F238E27FC236}">
                <a16:creationId xmlns:a16="http://schemas.microsoft.com/office/drawing/2014/main" id="{15317B37-5DE7-B8C5-F5B6-D06D9E3ECF9C}"/>
              </a:ext>
            </a:extLst>
          </p:cNvPr>
          <p:cNvSpPr>
            <a:spLocks noGrp="1"/>
          </p:cNvSpPr>
          <p:nvPr>
            <p:ph type="title"/>
          </p:nvPr>
        </p:nvSpPr>
        <p:spPr>
          <a:xfrm>
            <a:off x="1043608" y="233345"/>
            <a:ext cx="7146810" cy="681378"/>
          </a:xfrm>
        </p:spPr>
        <p:txBody>
          <a:bodyPr>
            <a:normAutofit/>
          </a:bodyPr>
          <a:lstStyle/>
          <a:p>
            <a:r>
              <a:rPr lang="de-DE" b="0" dirty="0"/>
              <a:t>Planungsstand zum Schulbau</a:t>
            </a:r>
          </a:p>
        </p:txBody>
      </p:sp>
      <p:pic>
        <p:nvPicPr>
          <p:cNvPr id="4" name="Grafik 3">
            <a:extLst>
              <a:ext uri="{FF2B5EF4-FFF2-40B4-BE49-F238E27FC236}">
                <a16:creationId xmlns:a16="http://schemas.microsoft.com/office/drawing/2014/main" id="{B637D3D2-96C2-6DE0-147C-FB9BAA10F01B}"/>
              </a:ext>
            </a:extLst>
          </p:cNvPr>
          <p:cNvPicPr>
            <a:picLocks noChangeAspect="1"/>
          </p:cNvPicPr>
          <p:nvPr/>
        </p:nvPicPr>
        <p:blipFill>
          <a:blip r:embed="rId3"/>
          <a:srcRect l="16332" r="1260" b="-908"/>
          <a:stretch/>
        </p:blipFill>
        <p:spPr>
          <a:xfrm rot="16200000">
            <a:off x="2204591" y="-652996"/>
            <a:ext cx="4675897" cy="8231373"/>
          </a:xfrm>
          <a:prstGeom prst="rect">
            <a:avLst/>
          </a:prstGeom>
        </p:spPr>
      </p:pic>
      <p:sp>
        <p:nvSpPr>
          <p:cNvPr id="7" name="Textfeld 6">
            <a:extLst>
              <a:ext uri="{FF2B5EF4-FFF2-40B4-BE49-F238E27FC236}">
                <a16:creationId xmlns:a16="http://schemas.microsoft.com/office/drawing/2014/main" id="{F27CE202-775B-527E-6580-2C3A849E5652}"/>
              </a:ext>
            </a:extLst>
          </p:cNvPr>
          <p:cNvSpPr txBox="1"/>
          <p:nvPr/>
        </p:nvSpPr>
        <p:spPr>
          <a:xfrm>
            <a:off x="7164288" y="970853"/>
            <a:ext cx="1426994" cy="307777"/>
          </a:xfrm>
          <a:prstGeom prst="rect">
            <a:avLst/>
          </a:prstGeom>
          <a:noFill/>
        </p:spPr>
        <p:txBody>
          <a:bodyPr wrap="none" rtlCol="0">
            <a:spAutoFit/>
          </a:bodyPr>
          <a:lstStyle/>
          <a:p>
            <a:r>
              <a:rPr lang="de-DE" sz="2100" b="1" dirty="0"/>
              <a:t>Obergeschoss</a:t>
            </a:r>
          </a:p>
        </p:txBody>
      </p:sp>
    </p:spTree>
    <p:extLst>
      <p:ext uri="{BB962C8B-B14F-4D97-AF65-F5344CB8AC3E}">
        <p14:creationId xmlns:p14="http://schemas.microsoft.com/office/powerpoint/2010/main" val="418206331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A1F0A-B10C-50F5-3661-AFF66875D245}"/>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05A43FCC-B90D-EC55-3B2C-ABE5BBC968BD}"/>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16</a:t>
            </a:fld>
            <a:endParaRPr lang="de-DE" dirty="0"/>
          </a:p>
        </p:txBody>
      </p:sp>
      <p:sp>
        <p:nvSpPr>
          <p:cNvPr id="3" name="Titel 2">
            <a:extLst>
              <a:ext uri="{FF2B5EF4-FFF2-40B4-BE49-F238E27FC236}">
                <a16:creationId xmlns:a16="http://schemas.microsoft.com/office/drawing/2014/main" id="{13A2685A-39DB-4E74-DCA5-BB234B400B89}"/>
              </a:ext>
            </a:extLst>
          </p:cNvPr>
          <p:cNvSpPr>
            <a:spLocks noGrp="1"/>
          </p:cNvSpPr>
          <p:nvPr>
            <p:ph type="title"/>
          </p:nvPr>
        </p:nvSpPr>
        <p:spPr>
          <a:xfrm>
            <a:off x="971600" y="302593"/>
            <a:ext cx="7146810" cy="681378"/>
          </a:xfrm>
        </p:spPr>
        <p:txBody>
          <a:bodyPr>
            <a:normAutofit/>
          </a:bodyPr>
          <a:lstStyle/>
          <a:p>
            <a:r>
              <a:rPr lang="de-DE" b="0" dirty="0"/>
              <a:t>Planungsstand zum Schulbau</a:t>
            </a:r>
          </a:p>
        </p:txBody>
      </p:sp>
      <p:pic>
        <p:nvPicPr>
          <p:cNvPr id="5" name="Grafik 4">
            <a:extLst>
              <a:ext uri="{FF2B5EF4-FFF2-40B4-BE49-F238E27FC236}">
                <a16:creationId xmlns:a16="http://schemas.microsoft.com/office/drawing/2014/main" id="{48F90CF3-EA72-3EB8-EDE8-358E6952976C}"/>
              </a:ext>
            </a:extLst>
          </p:cNvPr>
          <p:cNvPicPr>
            <a:picLocks noChangeAspect="1"/>
          </p:cNvPicPr>
          <p:nvPr/>
        </p:nvPicPr>
        <p:blipFill>
          <a:blip r:embed="rId3"/>
          <a:stretch>
            <a:fillRect/>
          </a:stretch>
        </p:blipFill>
        <p:spPr>
          <a:xfrm>
            <a:off x="812026" y="1412776"/>
            <a:ext cx="7864430" cy="1876004"/>
          </a:xfrm>
          <a:prstGeom prst="rect">
            <a:avLst/>
          </a:prstGeom>
        </p:spPr>
      </p:pic>
      <p:pic>
        <p:nvPicPr>
          <p:cNvPr id="11" name="Grafik 10">
            <a:extLst>
              <a:ext uri="{FF2B5EF4-FFF2-40B4-BE49-F238E27FC236}">
                <a16:creationId xmlns:a16="http://schemas.microsoft.com/office/drawing/2014/main" id="{CB866CE4-3563-3CF5-01A0-DACCFE95EE10}"/>
              </a:ext>
            </a:extLst>
          </p:cNvPr>
          <p:cNvPicPr>
            <a:picLocks noChangeAspect="1"/>
          </p:cNvPicPr>
          <p:nvPr/>
        </p:nvPicPr>
        <p:blipFill>
          <a:blip r:embed="rId4"/>
          <a:stretch>
            <a:fillRect/>
          </a:stretch>
        </p:blipFill>
        <p:spPr>
          <a:xfrm>
            <a:off x="812026" y="3501008"/>
            <a:ext cx="7144350" cy="2094570"/>
          </a:xfrm>
          <a:prstGeom prst="rect">
            <a:avLst/>
          </a:prstGeom>
        </p:spPr>
      </p:pic>
    </p:spTree>
    <p:extLst>
      <p:ext uri="{BB962C8B-B14F-4D97-AF65-F5344CB8AC3E}">
        <p14:creationId xmlns:p14="http://schemas.microsoft.com/office/powerpoint/2010/main" val="282832072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112E0-05F5-1FDD-C890-CE1ACE45F802}"/>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FC63CEFA-5975-F39F-D96F-CCE6BF27D347}"/>
              </a:ext>
            </a:extLst>
          </p:cNvPr>
          <p:cNvSpPr>
            <a:spLocks noGrp="1"/>
          </p:cNvSpPr>
          <p:nvPr>
            <p:ph type="title"/>
          </p:nvPr>
        </p:nvSpPr>
        <p:spPr/>
        <p:txBody>
          <a:bodyPr>
            <a:normAutofit/>
          </a:bodyPr>
          <a:lstStyle/>
          <a:p>
            <a:r>
              <a:rPr lang="de-DE" b="0" dirty="0" smtClean="0"/>
              <a:t>Mensa</a:t>
            </a:r>
            <a:endParaRPr lang="de-DE" b="0" dirty="0"/>
          </a:p>
        </p:txBody>
      </p:sp>
      <p:sp>
        <p:nvSpPr>
          <p:cNvPr id="2" name="Inhaltsplatzhalter 1">
            <a:extLst>
              <a:ext uri="{FF2B5EF4-FFF2-40B4-BE49-F238E27FC236}">
                <a16:creationId xmlns:a16="http://schemas.microsoft.com/office/drawing/2014/main" id="{CACDE1C4-F6E5-AF5B-8A5E-5AD03AECBDAA}"/>
              </a:ext>
            </a:extLst>
          </p:cNvPr>
          <p:cNvSpPr>
            <a:spLocks noGrp="1"/>
          </p:cNvSpPr>
          <p:nvPr>
            <p:ph idx="1"/>
          </p:nvPr>
        </p:nvSpPr>
        <p:spPr/>
        <p:txBody>
          <a:bodyPr>
            <a:noAutofit/>
          </a:bodyPr>
          <a:lstStyle/>
          <a:p>
            <a:pPr marL="0" indent="0">
              <a:buNone/>
            </a:pPr>
            <a:r>
              <a:rPr lang="de-DE" sz="2100" dirty="0"/>
              <a:t>Für das Mittagessen der Kinder im Ganztag wird </a:t>
            </a:r>
          </a:p>
          <a:p>
            <a:pPr marL="0" indent="0">
              <a:buNone/>
            </a:pPr>
            <a:r>
              <a:rPr lang="de-DE" sz="2100" dirty="0"/>
              <a:t>die Cafeteria/Mensa im Bestandgebäude Heisterbusch </a:t>
            </a:r>
            <a:r>
              <a:rPr lang="de-DE" sz="2100" dirty="0" smtClean="0"/>
              <a:t>genutzt. Die Absprachen und grundsätzlichen baulichen und organisatorischen Maßnahmen sind eingeleitet und werden bis zum Beginn des Schuljahres 2025/26 umgesetzt.</a:t>
            </a:r>
            <a:endParaRPr lang="de-DE" sz="2100" dirty="0"/>
          </a:p>
          <a:p>
            <a:pPr marL="0" indent="0">
              <a:buNone/>
            </a:pPr>
            <a:endParaRPr lang="de-DE" sz="1350" dirty="0"/>
          </a:p>
          <a:p>
            <a:pPr marL="0" indent="0">
              <a:buNone/>
            </a:pPr>
            <a:endParaRPr lang="de-DE" sz="1350" dirty="0"/>
          </a:p>
          <a:p>
            <a:pPr marL="0" indent="0">
              <a:buNone/>
            </a:pPr>
            <a:endParaRPr lang="de-DE" sz="1350" dirty="0"/>
          </a:p>
        </p:txBody>
      </p:sp>
      <p:sp>
        <p:nvSpPr>
          <p:cNvPr id="6" name="Foliennummernplatzhalter 5">
            <a:extLst>
              <a:ext uri="{FF2B5EF4-FFF2-40B4-BE49-F238E27FC236}">
                <a16:creationId xmlns:a16="http://schemas.microsoft.com/office/drawing/2014/main" id="{98305D59-2822-67FF-2E34-13ABCDE3D549}"/>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17</a:t>
            </a:fld>
            <a:endParaRPr lang="de-DE" dirty="0"/>
          </a:p>
        </p:txBody>
      </p:sp>
    </p:spTree>
    <p:extLst>
      <p:ext uri="{BB962C8B-B14F-4D97-AF65-F5344CB8AC3E}">
        <p14:creationId xmlns:p14="http://schemas.microsoft.com/office/powerpoint/2010/main" val="41611892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450AE-04D6-943F-12C3-E4532604C89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B2D1F82-2FAE-C4E2-A895-FCD84EAA0C03}"/>
              </a:ext>
            </a:extLst>
          </p:cNvPr>
          <p:cNvSpPr>
            <a:spLocks noGrp="1"/>
          </p:cNvSpPr>
          <p:nvPr>
            <p:ph type="title"/>
          </p:nvPr>
        </p:nvSpPr>
        <p:spPr>
          <a:xfrm>
            <a:off x="1043608" y="197407"/>
            <a:ext cx="7702550" cy="1060450"/>
          </a:xfrm>
        </p:spPr>
        <p:txBody>
          <a:bodyPr>
            <a:normAutofit/>
          </a:bodyPr>
          <a:lstStyle/>
          <a:p>
            <a:r>
              <a:rPr lang="de-DE" b="0" dirty="0" smtClean="0"/>
              <a:t>Bauzeitenplan</a:t>
            </a:r>
            <a:endParaRPr lang="de-DE" b="0" dirty="0"/>
          </a:p>
        </p:txBody>
      </p:sp>
      <p:sp>
        <p:nvSpPr>
          <p:cNvPr id="6" name="Foliennummernplatzhalter 5">
            <a:extLst>
              <a:ext uri="{FF2B5EF4-FFF2-40B4-BE49-F238E27FC236}">
                <a16:creationId xmlns:a16="http://schemas.microsoft.com/office/drawing/2014/main" id="{FFB43A6E-ED1E-3446-A2E5-C7A79E564697}"/>
              </a:ext>
            </a:extLst>
          </p:cNvPr>
          <p:cNvSpPr>
            <a:spLocks noGrp="1"/>
          </p:cNvSpPr>
          <p:nvPr>
            <p:ph type="sldNum" sz="quarter" idx="12"/>
          </p:nvPr>
        </p:nvSpPr>
        <p:spPr>
          <a:prstGeom prst="rect">
            <a:avLst/>
          </a:prstGeom>
        </p:spPr>
        <p:txBody>
          <a:bodyPr vert="horz" wrap="square" lIns="68580" tIns="34290" rIns="68580" bIns="34290" numCol="1" rtlCol="0" anchor="ctr" anchorCtr="0" compatLnSpc="1">
            <a:prstTxWarp prst="textNoShape">
              <a:avLst/>
            </a:prstTxWarp>
          </a:bodyPr>
          <a:lstStyle>
            <a:defPPr>
              <a:defRPr lang="de-DE"/>
            </a:defPPr>
            <a:lvl1pPr marL="257175" indent="-257175" algn="l" rtl="0" eaLnBrk="1" fontAlgn="auto" hangingPunct="1">
              <a:spcBef>
                <a:spcPts val="375"/>
              </a:spcBef>
              <a:spcAft>
                <a:spcPts val="0"/>
              </a:spcAft>
              <a:buClr>
                <a:srgbClr val="C10435"/>
              </a:buClr>
              <a:buSzPct val="100000"/>
              <a:defRPr kumimoji="0" lang="de-DE" sz="675" b="0" i="0" u="none" strike="noStrike" kern="1200" cap="none" spc="0" normalizeH="0" baseline="0">
                <a:ln>
                  <a:noFill/>
                </a:ln>
                <a:solidFill>
                  <a:schemeClr val="tx1"/>
                </a:solidFill>
                <a:effectLst/>
                <a:uLnTx/>
                <a:uFillTx/>
                <a:latin typeface="Calibri"/>
                <a:ea typeface="+mn-ea"/>
                <a:cs typeface="Calibri"/>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1714500" algn="l" defTabSz="685800" rtl="0" eaLnBrk="1" latinLnBrk="0" hangingPunct="1">
              <a:defRPr kern="1200">
                <a:solidFill>
                  <a:schemeClr val="tx1"/>
                </a:solidFill>
                <a:latin typeface="Verdana" panose="020B0604030504040204" pitchFamily="34" charset="0"/>
                <a:ea typeface="+mn-ea"/>
                <a:cs typeface="+mn-cs"/>
              </a:defRPr>
            </a:lvl6pPr>
            <a:lvl7pPr marL="2057400" algn="l" defTabSz="685800" rtl="0" eaLnBrk="1" latinLnBrk="0" hangingPunct="1">
              <a:defRPr kern="1200">
                <a:solidFill>
                  <a:schemeClr val="tx1"/>
                </a:solidFill>
                <a:latin typeface="Verdana" panose="020B0604030504040204" pitchFamily="34" charset="0"/>
                <a:ea typeface="+mn-ea"/>
                <a:cs typeface="+mn-cs"/>
              </a:defRPr>
            </a:lvl7pPr>
            <a:lvl8pPr marL="2400300" algn="l" defTabSz="685800" rtl="0" eaLnBrk="1" latinLnBrk="0" hangingPunct="1">
              <a:defRPr kern="1200">
                <a:solidFill>
                  <a:schemeClr val="tx1"/>
                </a:solidFill>
                <a:latin typeface="Verdana" panose="020B0604030504040204" pitchFamily="34" charset="0"/>
                <a:ea typeface="+mn-ea"/>
                <a:cs typeface="+mn-cs"/>
              </a:defRPr>
            </a:lvl8pPr>
            <a:lvl9pPr marL="2743200" algn="l" defTabSz="685800" rtl="0" eaLnBrk="1" latinLnBrk="0" hangingPunct="1">
              <a:defRPr kern="1200">
                <a:solidFill>
                  <a:schemeClr val="tx1"/>
                </a:solidFill>
                <a:latin typeface="Verdana" panose="020B0604030504040204" pitchFamily="34" charset="0"/>
                <a:ea typeface="+mn-ea"/>
                <a:cs typeface="+mn-cs"/>
              </a:defRPr>
            </a:lvl9pPr>
          </a:lstStyle>
          <a:p>
            <a:pPr>
              <a:defRPr/>
            </a:pPr>
            <a:fld id="{801AADF1-36F5-4A58-A984-5AA12AFF5AD8}" type="slidenum">
              <a:rPr lang="de-DE" smtClean="0"/>
              <a:pPr>
                <a:defRPr/>
              </a:pPr>
              <a:t>18</a:t>
            </a:fld>
            <a:endParaRPr lang="de-DE" dirty="0"/>
          </a:p>
        </p:txBody>
      </p:sp>
      <p:pic>
        <p:nvPicPr>
          <p:cNvPr id="8" name="Inhaltsplatzhalter 7"/>
          <p:cNvPicPr>
            <a:picLocks noGrp="1" noChangeAspect="1"/>
          </p:cNvPicPr>
          <p:nvPr>
            <p:ph idx="1"/>
          </p:nvPr>
        </p:nvPicPr>
        <p:blipFill>
          <a:blip r:embed="rId3"/>
          <a:stretch>
            <a:fillRect/>
          </a:stretch>
        </p:blipFill>
        <p:spPr>
          <a:xfrm>
            <a:off x="539552" y="1340768"/>
            <a:ext cx="8415155" cy="3993197"/>
          </a:xfrm>
          <a:prstGeom prst="rect">
            <a:avLst/>
          </a:prstGeom>
        </p:spPr>
      </p:pic>
    </p:spTree>
    <p:extLst>
      <p:ext uri="{BB962C8B-B14F-4D97-AF65-F5344CB8AC3E}">
        <p14:creationId xmlns:p14="http://schemas.microsoft.com/office/powerpoint/2010/main" val="160629067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ctrTitle"/>
          </p:nvPr>
        </p:nvSpPr>
        <p:spPr>
          <a:xfrm>
            <a:off x="971600" y="1052736"/>
            <a:ext cx="7273925" cy="2087438"/>
          </a:xfrm>
        </p:spPr>
        <p:txBody>
          <a:bodyPr/>
          <a:lstStyle/>
          <a:p>
            <a:pPr algn="ctr"/>
            <a:r>
              <a:rPr lang="de-DE" sz="2000" dirty="0" smtClean="0"/>
              <a:t/>
            </a:r>
            <a:br>
              <a:rPr lang="de-DE" sz="2000" dirty="0" smtClean="0"/>
            </a:br>
            <a:r>
              <a:rPr lang="de-DE" sz="3200" dirty="0"/>
              <a:t/>
            </a:r>
            <a:br>
              <a:rPr lang="de-DE" sz="3200" dirty="0"/>
            </a:br>
            <a:r>
              <a:rPr lang="de-DE" sz="3200" dirty="0" smtClean="0">
                <a:solidFill>
                  <a:srgbClr val="000000"/>
                </a:solidFill>
              </a:rPr>
              <a:t>Vielen Dank für Ihre Aufmerksamkeit</a:t>
            </a:r>
            <a:r>
              <a:rPr lang="de-DE" sz="1600" dirty="0" smtClean="0">
                <a:solidFill>
                  <a:srgbClr val="000000"/>
                </a:solidFill>
              </a:rPr>
              <a:t/>
            </a:r>
            <a:br>
              <a:rPr lang="de-DE" sz="1600" dirty="0" smtClean="0">
                <a:solidFill>
                  <a:srgbClr val="000000"/>
                </a:solidFill>
              </a:rPr>
            </a:br>
            <a:r>
              <a:rPr lang="de-DE" sz="1600" dirty="0">
                <a:solidFill>
                  <a:srgbClr val="000000"/>
                </a:solidFill>
              </a:rPr>
              <a:t/>
            </a:r>
            <a:br>
              <a:rPr lang="de-DE" sz="1600" dirty="0">
                <a:solidFill>
                  <a:srgbClr val="000000"/>
                </a:solidFill>
              </a:rPr>
            </a:br>
            <a:r>
              <a:rPr lang="de-DE" sz="1600" dirty="0" smtClean="0">
                <a:solidFill>
                  <a:srgbClr val="000000"/>
                </a:solidFill>
              </a:rPr>
              <a:t>Bitte Fragen stellen und</a:t>
            </a:r>
            <a:br>
              <a:rPr lang="de-DE" sz="1600" dirty="0" smtClean="0">
                <a:solidFill>
                  <a:srgbClr val="000000"/>
                </a:solidFill>
              </a:rPr>
            </a:br>
            <a:r>
              <a:rPr lang="de-DE" sz="1600" dirty="0" smtClean="0">
                <a:solidFill>
                  <a:srgbClr val="000000"/>
                </a:solidFill>
              </a:rPr>
              <a:t>Anregungen geben</a:t>
            </a:r>
            <a:endParaRPr lang="de-DE" altLang="de-DE" sz="2000" dirty="0" smtClean="0"/>
          </a:p>
        </p:txBody>
      </p:sp>
    </p:spTree>
    <p:extLst>
      <p:ext uri="{BB962C8B-B14F-4D97-AF65-F5344CB8AC3E}">
        <p14:creationId xmlns:p14="http://schemas.microsoft.com/office/powerpoint/2010/main" val="2187097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93426" y="17444"/>
            <a:ext cx="7631260" cy="3168352"/>
          </a:xfrm>
        </p:spPr>
        <p:txBody>
          <a:bodyPr/>
          <a:lstStyle/>
          <a:p>
            <a:r>
              <a:rPr lang="de-DE" sz="1800" dirty="0"/>
              <a:t/>
            </a:r>
            <a:br>
              <a:rPr lang="de-DE" sz="1800" dirty="0"/>
            </a:br>
            <a:r>
              <a:rPr lang="de-DE" sz="1800" dirty="0" smtClean="0"/>
              <a:t>Inhalte</a:t>
            </a:r>
            <a:br>
              <a:rPr lang="de-DE" sz="1800" dirty="0" smtClean="0"/>
            </a:br>
            <a:r>
              <a:rPr lang="de-DE" sz="1800" dirty="0"/>
              <a:t/>
            </a:r>
            <a:br>
              <a:rPr lang="de-DE" sz="1800" dirty="0"/>
            </a:br>
            <a:r>
              <a:rPr lang="de-DE" sz="1400" b="0" dirty="0" smtClean="0">
                <a:solidFill>
                  <a:schemeClr val="tx1"/>
                </a:solidFill>
              </a:rPr>
              <a:t>Sachstände aktuelle Schulbauprojekte in Burglesum:</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Sachstand Schule Burglesum am Standort Heisterbusch </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Sachstand Oberschule Lesum</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Sachstand Paul-Goldschmidt-Schule</a:t>
            </a:r>
            <a:r>
              <a:rPr lang="de-DE" sz="1400" b="0" dirty="0" smtClean="0"/>
              <a:t/>
            </a:r>
            <a:br>
              <a:rPr lang="de-DE" sz="1400" b="0" dirty="0" smtClean="0"/>
            </a:br>
            <a:r>
              <a:rPr lang="de-DE" sz="1400" b="0" dirty="0" smtClean="0"/>
              <a:t/>
            </a:r>
            <a:br>
              <a:rPr lang="de-DE" sz="1400" b="0" dirty="0" smtClean="0"/>
            </a:br>
            <a:r>
              <a:rPr lang="de-DE" sz="1400" b="0" dirty="0"/>
              <a:t/>
            </a:r>
            <a:br>
              <a:rPr lang="de-DE" sz="1400" b="0" dirty="0"/>
            </a:br>
            <a:r>
              <a:rPr lang="de-DE" sz="1400" b="0" dirty="0" smtClean="0"/>
              <a:t>Sachstand Planung und Umsetzung </a:t>
            </a:r>
            <a:r>
              <a:rPr lang="de-DE" sz="1400" b="0" dirty="0" err="1" smtClean="0"/>
              <a:t>Mobilbau</a:t>
            </a:r>
            <a:r>
              <a:rPr lang="de-DE" sz="1400" b="0" dirty="0" smtClean="0"/>
              <a:t> am Heisterbusch</a:t>
            </a:r>
            <a:endParaRPr lang="de-DE" dirty="0"/>
          </a:p>
        </p:txBody>
      </p:sp>
      <p:sp>
        <p:nvSpPr>
          <p:cNvPr id="4" name="Foliennummernplatzhalter 3"/>
          <p:cNvSpPr>
            <a:spLocks noGrp="1"/>
          </p:cNvSpPr>
          <p:nvPr>
            <p:ph type="sldNum" sz="quarter" idx="10"/>
          </p:nvPr>
        </p:nvSpPr>
        <p:spPr/>
        <p:txBody>
          <a:bodyPr/>
          <a:lstStyle/>
          <a:p>
            <a:pPr>
              <a:defRPr/>
            </a:pPr>
            <a:fld id="{731DCF0E-ED5F-4CB6-9427-81E15617A9BD}" type="slidenum">
              <a:rPr lang="de-DE" altLang="de-DE" smtClean="0"/>
              <a:pPr>
                <a:defRPr/>
              </a:pPr>
              <a:t>2</a:t>
            </a:fld>
            <a:endParaRPr lang="de-DE" altLang="de-DE" dirty="0"/>
          </a:p>
        </p:txBody>
      </p:sp>
    </p:spTree>
    <p:extLst>
      <p:ext uri="{BB962C8B-B14F-4D97-AF65-F5344CB8AC3E}">
        <p14:creationId xmlns:p14="http://schemas.microsoft.com/office/powerpoint/2010/main" val="1266814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404664"/>
            <a:ext cx="8280920" cy="2448272"/>
          </a:xfrm>
        </p:spPr>
        <p:txBody>
          <a:bodyPr/>
          <a:lstStyle/>
          <a:p>
            <a:pPr>
              <a:lnSpc>
                <a:spcPct val="150000"/>
              </a:lnSpc>
            </a:pP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a:t/>
            </a:r>
            <a:br>
              <a:rPr lang="de-DE" sz="1800" dirty="0"/>
            </a:br>
            <a:r>
              <a:rPr lang="de-DE" sz="1800" dirty="0" smtClean="0"/>
              <a:t/>
            </a:r>
            <a:br>
              <a:rPr lang="de-DE" sz="1800" dirty="0" smtClean="0"/>
            </a:br>
            <a:r>
              <a:rPr lang="de-DE" sz="1800" dirty="0"/>
              <a:t/>
            </a:r>
            <a:br>
              <a:rPr lang="de-DE" sz="1800" dirty="0"/>
            </a:br>
            <a:r>
              <a:rPr lang="de-DE" sz="1800" dirty="0" smtClean="0"/>
              <a:t/>
            </a:r>
            <a:br>
              <a:rPr lang="de-DE" sz="1800" dirty="0" smtClean="0"/>
            </a:br>
            <a:r>
              <a:rPr lang="de-DE" sz="1800" dirty="0" smtClean="0"/>
              <a:t>Sachstand Schule Burglesum</a:t>
            </a:r>
            <a:br>
              <a:rPr lang="de-DE" sz="1800" dirty="0" smtClean="0"/>
            </a:br>
            <a:r>
              <a:rPr lang="de-DE" sz="1400" b="0" dirty="0">
                <a:solidFill>
                  <a:schemeClr val="tx1"/>
                </a:solidFill>
              </a:rPr>
              <a:t/>
            </a:r>
            <a:br>
              <a:rPr lang="de-DE" sz="1400" b="0" dirty="0">
                <a:solidFill>
                  <a:schemeClr val="tx1"/>
                </a:solidFill>
              </a:rPr>
            </a:br>
            <a:r>
              <a:rPr lang="de-DE" sz="1400" b="0" dirty="0" smtClean="0">
                <a:solidFill>
                  <a:schemeClr val="tx1"/>
                </a:solidFill>
              </a:rPr>
              <a:t>Letzter Termin im Beirat:</a:t>
            </a:r>
            <a:br>
              <a:rPr lang="de-DE" sz="1400" b="0" dirty="0" smtClean="0">
                <a:solidFill>
                  <a:schemeClr val="tx1"/>
                </a:solidFill>
              </a:rPr>
            </a:br>
            <a:r>
              <a:rPr lang="de-DE" sz="1400" b="0" dirty="0" smtClean="0">
                <a:solidFill>
                  <a:schemeClr val="tx1"/>
                </a:solidFill>
              </a:rPr>
              <a:t>Ab 26/27 Nutzung Gebäude Heisterbusch durch </a:t>
            </a:r>
            <a:r>
              <a:rPr lang="de-DE" sz="1400" b="0" dirty="0">
                <a:solidFill>
                  <a:schemeClr val="tx1"/>
                </a:solidFill>
              </a:rPr>
              <a:t>Grundschule aufwachsend. </a:t>
            </a:r>
            <a:br>
              <a:rPr lang="de-DE" sz="1400" b="0" dirty="0">
                <a:solidFill>
                  <a:schemeClr val="tx1"/>
                </a:solidFill>
              </a:rPr>
            </a:br>
            <a:r>
              <a:rPr lang="de-DE" sz="1400" b="0" dirty="0" smtClean="0">
                <a:solidFill>
                  <a:schemeClr val="tx1"/>
                </a:solidFill>
              </a:rPr>
              <a:t>Auszug </a:t>
            </a:r>
            <a:r>
              <a:rPr lang="de-DE" sz="1400" b="0" dirty="0">
                <a:solidFill>
                  <a:schemeClr val="tx1"/>
                </a:solidFill>
              </a:rPr>
              <a:t>der Oberschule → </a:t>
            </a:r>
            <a:r>
              <a:rPr lang="de-DE" sz="1400" b="0" dirty="0" smtClean="0">
                <a:solidFill>
                  <a:schemeClr val="tx1"/>
                </a:solidFill>
              </a:rPr>
              <a:t>in </a:t>
            </a:r>
            <a:r>
              <a:rPr lang="de-DE" sz="1400" b="0" dirty="0" err="1" smtClean="0">
                <a:solidFill>
                  <a:schemeClr val="tx1"/>
                </a:solidFill>
              </a:rPr>
              <a:t>Mobilbau</a:t>
            </a:r>
            <a:r>
              <a:rPr lang="de-DE" sz="1400" b="0" dirty="0" smtClean="0">
                <a:solidFill>
                  <a:schemeClr val="tx1"/>
                </a:solidFill>
              </a:rPr>
              <a:t> am Steinkamp</a:t>
            </a:r>
            <a:r>
              <a:rPr lang="de-DE" sz="1400" b="0" dirty="0">
                <a:solidFill>
                  <a:schemeClr val="tx1"/>
                </a:solidFill>
              </a:rPr>
              <a:t/>
            </a:r>
            <a:br>
              <a:rPr lang="de-DE" sz="1400" b="0" dirty="0">
                <a:solidFill>
                  <a:schemeClr val="tx1"/>
                </a:solidFill>
              </a:rPr>
            </a:br>
            <a:r>
              <a:rPr lang="de-DE" sz="1400" b="0" dirty="0" smtClean="0">
                <a:solidFill>
                  <a:schemeClr val="tx1"/>
                </a:solidFill>
              </a:rPr>
              <a:t>Diese Variante wurde geprüft und finanziell bewertet.</a:t>
            </a:r>
            <a:br>
              <a:rPr lang="de-DE" sz="1400" b="0" dirty="0" smtClean="0">
                <a:solidFill>
                  <a:schemeClr val="tx1"/>
                </a:solidFill>
              </a:rPr>
            </a:br>
            <a:r>
              <a:rPr lang="de-DE" sz="1400" b="0" dirty="0" smtClean="0">
                <a:solidFill>
                  <a:schemeClr val="tx1"/>
                </a:solidFill>
              </a:rPr>
              <a:t>Aufgrund der schwierigen Haushaltslage Bremens ist eine Mobilbauanlage dieser Größenordnung derzeit  nicht darstellbar.</a:t>
            </a:r>
            <a:r>
              <a:rPr lang="de-DE" sz="1400" b="0" dirty="0" smtClean="0">
                <a:solidFill>
                  <a:srgbClr val="FF0000"/>
                </a:solidFill>
              </a:rPr>
              <a:t/>
            </a:r>
            <a:br>
              <a:rPr lang="de-DE" sz="1400" b="0" dirty="0" smtClean="0">
                <a:solidFill>
                  <a:srgbClr val="FF0000"/>
                </a:solidFill>
              </a:rPr>
            </a:br>
            <a:r>
              <a:rPr lang="de-DE" sz="1400" b="0" dirty="0">
                <a:solidFill>
                  <a:srgbClr val="FF0000"/>
                </a:solidFill>
              </a:rPr>
              <a:t/>
            </a:r>
            <a:br>
              <a:rPr lang="de-DE" sz="1400" b="0" dirty="0">
                <a:solidFill>
                  <a:srgbClr val="FF0000"/>
                </a:solidFill>
              </a:rPr>
            </a:br>
            <a:r>
              <a:rPr lang="de-DE" sz="1600" b="0" dirty="0" smtClean="0">
                <a:solidFill>
                  <a:schemeClr val="tx1"/>
                </a:solidFill>
              </a:rPr>
              <a:t>Folgende Lösungen und folgendes Vorgehen wurde mit Immobilien Bremen erarbeitet</a:t>
            </a:r>
            <a:r>
              <a:rPr lang="de-DE" sz="1800" dirty="0">
                <a:solidFill>
                  <a:srgbClr val="FF0000"/>
                </a:solidFill>
              </a:rPr>
              <a:t/>
            </a:r>
            <a:br>
              <a:rPr lang="de-DE" sz="1800" dirty="0">
                <a:solidFill>
                  <a:srgbClr val="FF0000"/>
                </a:solidFill>
              </a:rPr>
            </a:br>
            <a:r>
              <a:rPr lang="de-DE" sz="1800" dirty="0" smtClean="0">
                <a:solidFill>
                  <a:srgbClr val="FF0000"/>
                </a:solidFill>
              </a:rPr>
              <a:t/>
            </a:r>
            <a:br>
              <a:rPr lang="de-DE" sz="1800" dirty="0" smtClean="0">
                <a:solidFill>
                  <a:srgbClr val="FF0000"/>
                </a:solidFill>
              </a:rPr>
            </a:br>
            <a:r>
              <a:rPr lang="de-DE" sz="1400" b="0" dirty="0" smtClean="0">
                <a:solidFill>
                  <a:schemeClr val="tx1"/>
                </a:solidFill>
              </a:rPr>
              <a:t>NEUE ENTWICKLUNG:</a:t>
            </a:r>
            <a:br>
              <a:rPr lang="de-DE" sz="1400" b="0" dirty="0" smtClean="0">
                <a:solidFill>
                  <a:schemeClr val="tx1"/>
                </a:solidFill>
              </a:rPr>
            </a:br>
            <a:r>
              <a:rPr lang="de-DE" sz="1400" b="0" dirty="0" smtClean="0">
                <a:solidFill>
                  <a:schemeClr val="tx1"/>
                </a:solidFill>
              </a:rPr>
              <a:t>•  Die </a:t>
            </a:r>
            <a:r>
              <a:rPr lang="de-DE" sz="1400" b="0" dirty="0">
                <a:solidFill>
                  <a:schemeClr val="tx1"/>
                </a:solidFill>
              </a:rPr>
              <a:t>neue Grundschule soll im Mobilbau auf </a:t>
            </a:r>
            <a:r>
              <a:rPr lang="de-DE" sz="1400" b="0" dirty="0" smtClean="0">
                <a:solidFill>
                  <a:schemeClr val="tx1"/>
                </a:solidFill>
              </a:rPr>
              <a:t>separierten </a:t>
            </a:r>
            <a:r>
              <a:rPr lang="de-DE" sz="1400" b="0" dirty="0">
                <a:solidFill>
                  <a:schemeClr val="tx1"/>
                </a:solidFill>
              </a:rPr>
              <a:t>Schulhoffläche des Standortes Heisterbusch </a:t>
            </a:r>
            <a:r>
              <a:rPr lang="de-DE" sz="1400" b="0" dirty="0" smtClean="0">
                <a:solidFill>
                  <a:schemeClr val="tx1"/>
                </a:solidFill>
              </a:rPr>
              <a:t>  umgesetzt </a:t>
            </a:r>
            <a:r>
              <a:rPr lang="de-DE" sz="1400" b="0" dirty="0">
                <a:solidFill>
                  <a:schemeClr val="tx1"/>
                </a:solidFill>
              </a:rPr>
              <a:t>werden. </a:t>
            </a: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Jährliche Erweiterung der Anlage bis 28/29. </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smtClean="0">
                <a:solidFill>
                  <a:schemeClr val="tx1"/>
                </a:solidFill>
              </a:rPr>
              <a:t/>
            </a:r>
            <a:br>
              <a:rPr lang="de-DE" sz="1400" b="0" dirty="0" smtClean="0">
                <a:solidFill>
                  <a:schemeClr val="tx1"/>
                </a:solidFill>
              </a:rPr>
            </a:br>
            <a:r>
              <a:rPr lang="de-DE" sz="1400" b="0" dirty="0">
                <a:solidFill>
                  <a:schemeClr val="tx1"/>
                </a:solidFill>
              </a:rPr>
              <a:t/>
            </a:r>
            <a:br>
              <a:rPr lang="de-DE" sz="1400" b="0" dirty="0">
                <a:solidFill>
                  <a:schemeClr val="tx1"/>
                </a:solidFill>
              </a:rPr>
            </a:br>
            <a:r>
              <a:rPr lang="de-DE" sz="1800" dirty="0" smtClean="0">
                <a:solidFill>
                  <a:schemeClr val="tx1"/>
                </a:solidFill>
              </a:rPr>
              <a:t/>
            </a:r>
            <a:br>
              <a:rPr lang="de-DE" sz="1800" dirty="0" smtClean="0">
                <a:solidFill>
                  <a:schemeClr val="tx1"/>
                </a:solidFill>
              </a:rPr>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dirty="0" smtClean="0"/>
              <a:t/>
            </a:r>
            <a:br>
              <a:rPr lang="de-DE" dirty="0" smtClean="0"/>
            </a:br>
            <a:r>
              <a:rPr lang="de-DE" dirty="0" smtClean="0"/>
              <a:t/>
            </a:r>
            <a:br>
              <a:rPr lang="de-DE" dirty="0" smtClean="0"/>
            </a:br>
            <a:endParaRPr lang="de-DE" dirty="0"/>
          </a:p>
        </p:txBody>
      </p:sp>
      <p:sp>
        <p:nvSpPr>
          <p:cNvPr id="4" name="Foliennummernplatzhalter 3"/>
          <p:cNvSpPr>
            <a:spLocks noGrp="1"/>
          </p:cNvSpPr>
          <p:nvPr>
            <p:ph type="sldNum" sz="quarter" idx="10"/>
          </p:nvPr>
        </p:nvSpPr>
        <p:spPr/>
        <p:txBody>
          <a:bodyPr/>
          <a:lstStyle/>
          <a:p>
            <a:pPr>
              <a:defRPr/>
            </a:pPr>
            <a:fld id="{731DCF0E-ED5F-4CB6-9427-81E15617A9BD}" type="slidenum">
              <a:rPr lang="de-DE" altLang="de-DE" smtClean="0"/>
              <a:pPr>
                <a:defRPr/>
              </a:pPr>
              <a:t>3</a:t>
            </a:fld>
            <a:endParaRPr lang="de-DE" altLang="de-DE" dirty="0"/>
          </a:p>
        </p:txBody>
      </p:sp>
    </p:spTree>
    <p:extLst>
      <p:ext uri="{BB962C8B-B14F-4D97-AF65-F5344CB8AC3E}">
        <p14:creationId xmlns:p14="http://schemas.microsoft.com/office/powerpoint/2010/main" val="128309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404664"/>
            <a:ext cx="8280920" cy="2448272"/>
          </a:xfrm>
        </p:spPr>
        <p:txBody>
          <a:bodyPr/>
          <a:lstStyle/>
          <a:p>
            <a:pPr>
              <a:lnSpc>
                <a:spcPct val="150000"/>
              </a:lnSpc>
            </a:pP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Sachstand Grundschule Burglesum</a:t>
            </a:r>
            <a:br>
              <a:rPr lang="de-DE" sz="1800" dirty="0" smtClean="0"/>
            </a:br>
            <a:r>
              <a:rPr lang="de-DE" sz="1400" b="0" dirty="0">
                <a:solidFill>
                  <a:schemeClr val="tx1"/>
                </a:solidFill>
              </a:rPr>
              <a:t/>
            </a:r>
            <a:br>
              <a:rPr lang="de-DE" sz="1400" b="0" dirty="0">
                <a:solidFill>
                  <a:schemeClr val="tx1"/>
                </a:solidFill>
              </a:rPr>
            </a:br>
            <a:r>
              <a:rPr lang="de-DE" sz="1400" b="0" dirty="0">
                <a:solidFill>
                  <a:schemeClr val="tx1"/>
                </a:solidFill>
              </a:rPr>
              <a:t>•  </a:t>
            </a:r>
            <a:r>
              <a:rPr lang="de-DE" sz="1400" b="0" dirty="0" smtClean="0">
                <a:solidFill>
                  <a:schemeClr val="tx1"/>
                </a:solidFill>
              </a:rPr>
              <a:t>Die Kooperation </a:t>
            </a:r>
            <a:r>
              <a:rPr lang="de-DE" sz="1400" b="0" dirty="0">
                <a:solidFill>
                  <a:schemeClr val="tx1"/>
                </a:solidFill>
              </a:rPr>
              <a:t>der </a:t>
            </a:r>
            <a:r>
              <a:rPr lang="de-DE" sz="1400" b="0" dirty="0" smtClean="0">
                <a:solidFill>
                  <a:schemeClr val="tx1"/>
                </a:solidFill>
              </a:rPr>
              <a:t>Schule Burglesum in Zusammenarbeit mit der vorhanden Grundschule der PGS </a:t>
            </a:r>
            <a:r>
              <a:rPr lang="de-DE" sz="1400" b="0" dirty="0">
                <a:solidFill>
                  <a:schemeClr val="tx1"/>
                </a:solidFill>
              </a:rPr>
              <a:t>über den ersten Jahrgang </a:t>
            </a:r>
            <a:r>
              <a:rPr lang="de-DE" sz="1400" b="0" dirty="0" smtClean="0">
                <a:solidFill>
                  <a:schemeClr val="tx1"/>
                </a:solidFill>
              </a:rPr>
              <a:t>hinaus wird konzeptionell und pädagogisch für beide Standorte erarbeitet. </a:t>
            </a:r>
            <a:br>
              <a:rPr lang="de-DE" sz="1400" b="0" dirty="0" smtClean="0">
                <a:solidFill>
                  <a:schemeClr val="tx1"/>
                </a:solidFill>
              </a:rPr>
            </a:br>
            <a:r>
              <a:rPr lang="de-DE" sz="1400" b="0" dirty="0" smtClean="0">
                <a:solidFill>
                  <a:schemeClr val="tx1"/>
                </a:solidFill>
              </a:rPr>
              <a:t>- ein Raumprogramm dafür wurde erstellt und die Umsetzung wird zurzeit von SF und IB geprüft</a:t>
            </a:r>
            <a:br>
              <a:rPr lang="de-DE" sz="1400" b="0" dirty="0" smtClean="0">
                <a:solidFill>
                  <a:schemeClr val="tx1"/>
                </a:solidFill>
              </a:rPr>
            </a:br>
            <a:r>
              <a:rPr lang="de-DE" sz="1400" b="0" dirty="0" smtClean="0">
                <a:solidFill>
                  <a:schemeClr val="tx1"/>
                </a:solidFill>
              </a:rPr>
              <a:t>- Nach Erarbeitung der entsprechenden ES Bau muss die Finanzierung sichergestellt werden. </a:t>
            </a:r>
            <a:br>
              <a:rPr lang="de-DE" sz="1400" b="0" dirty="0" smtClean="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t>
            </a:r>
            <a:r>
              <a:rPr lang="de-DE" sz="1400" b="0" dirty="0" smtClean="0">
                <a:solidFill>
                  <a:schemeClr val="tx1"/>
                </a:solidFill>
              </a:rPr>
              <a:t>In der Schule Burglesum wird im Neubau das Schulkonzept „Umgekehrte Inklusion“ umgesetzt und  bis zur Fertigstellung im </a:t>
            </a:r>
            <a:r>
              <a:rPr lang="de-DE" sz="1400" b="0" dirty="0" err="1">
                <a:solidFill>
                  <a:schemeClr val="tx1"/>
                </a:solidFill>
              </a:rPr>
              <a:t>Mobilbau</a:t>
            </a:r>
            <a:r>
              <a:rPr lang="de-DE" sz="1400" b="0" dirty="0">
                <a:solidFill>
                  <a:schemeClr val="tx1"/>
                </a:solidFill>
              </a:rPr>
              <a:t> </a:t>
            </a:r>
            <a:r>
              <a:rPr lang="de-DE" sz="1400" b="0" dirty="0" smtClean="0">
                <a:solidFill>
                  <a:schemeClr val="tx1"/>
                </a:solidFill>
              </a:rPr>
              <a:t>das „kooperative Modell“ weiterverfolgt.</a:t>
            </a: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smtClean="0">
                <a:solidFill>
                  <a:schemeClr val="tx1"/>
                </a:solidFill>
              </a:rPr>
              <a:t/>
            </a:r>
            <a:br>
              <a:rPr lang="de-DE" sz="1400" b="0" dirty="0" smtClean="0">
                <a:solidFill>
                  <a:schemeClr val="tx1"/>
                </a:solidFill>
              </a:rPr>
            </a:br>
            <a:r>
              <a:rPr lang="de-DE" sz="1400" b="0" dirty="0">
                <a:solidFill>
                  <a:schemeClr val="tx1"/>
                </a:solidFill>
              </a:rPr>
              <a:t/>
            </a:r>
            <a:br>
              <a:rPr lang="de-DE" sz="1400" b="0" dirty="0">
                <a:solidFill>
                  <a:schemeClr val="tx1"/>
                </a:solidFill>
              </a:rPr>
            </a:br>
            <a:r>
              <a:rPr lang="de-DE" sz="1800" dirty="0" smtClean="0">
                <a:solidFill>
                  <a:schemeClr val="tx1"/>
                </a:solidFill>
              </a:rPr>
              <a:t/>
            </a:r>
            <a:br>
              <a:rPr lang="de-DE" sz="1800" dirty="0" smtClean="0">
                <a:solidFill>
                  <a:schemeClr val="tx1"/>
                </a:solidFill>
              </a:rPr>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dirty="0" smtClean="0"/>
              <a:t/>
            </a:r>
            <a:br>
              <a:rPr lang="de-DE" dirty="0" smtClean="0"/>
            </a:br>
            <a:r>
              <a:rPr lang="de-DE" dirty="0" smtClean="0"/>
              <a:t/>
            </a:r>
            <a:br>
              <a:rPr lang="de-DE" dirty="0" smtClean="0"/>
            </a:br>
            <a:endParaRPr lang="de-DE" dirty="0"/>
          </a:p>
        </p:txBody>
      </p:sp>
      <p:sp>
        <p:nvSpPr>
          <p:cNvPr id="4" name="Foliennummernplatzhalter 3"/>
          <p:cNvSpPr>
            <a:spLocks noGrp="1"/>
          </p:cNvSpPr>
          <p:nvPr>
            <p:ph type="sldNum" sz="quarter" idx="10"/>
          </p:nvPr>
        </p:nvSpPr>
        <p:spPr/>
        <p:txBody>
          <a:bodyPr/>
          <a:lstStyle/>
          <a:p>
            <a:pPr>
              <a:defRPr/>
            </a:pPr>
            <a:fld id="{731DCF0E-ED5F-4CB6-9427-81E15617A9BD}" type="slidenum">
              <a:rPr lang="de-DE" altLang="de-DE" smtClean="0"/>
              <a:pPr>
                <a:defRPr/>
              </a:pPr>
              <a:t>4</a:t>
            </a:fld>
            <a:endParaRPr lang="de-DE" altLang="de-DE" dirty="0"/>
          </a:p>
        </p:txBody>
      </p:sp>
    </p:spTree>
    <p:extLst>
      <p:ext uri="{BB962C8B-B14F-4D97-AF65-F5344CB8AC3E}">
        <p14:creationId xmlns:p14="http://schemas.microsoft.com/office/powerpoint/2010/main" val="622215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6976" y="0"/>
            <a:ext cx="8280920" cy="72008"/>
          </a:xfrm>
        </p:spPr>
        <p:txBody>
          <a:bodyPr/>
          <a:lstStyle/>
          <a:p>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b="0" dirty="0" smtClean="0"/>
              <a:t>Lageplan </a:t>
            </a:r>
            <a:r>
              <a:rPr lang="de-DE" sz="1800" b="0" dirty="0" err="1" smtClean="0"/>
              <a:t>Mobilbau</a:t>
            </a:r>
            <a:r>
              <a:rPr lang="de-DE" sz="1800" b="0" dirty="0" smtClean="0"/>
              <a:t> am Heisterbusch</a:t>
            </a: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r>
            <a:br>
              <a:rPr lang="de-DE" sz="1400" b="0" dirty="0">
                <a:solidFill>
                  <a:schemeClr val="tx1"/>
                </a:solidFill>
              </a:rPr>
            </a:br>
            <a:r>
              <a:rPr lang="de-DE" sz="1400" b="0" dirty="0" smtClean="0">
                <a:solidFill>
                  <a:schemeClr val="tx1"/>
                </a:solidFill>
              </a:rPr>
              <a:t/>
            </a:r>
            <a:br>
              <a:rPr lang="de-DE" sz="1400" b="0" dirty="0" smtClean="0">
                <a:solidFill>
                  <a:schemeClr val="tx1"/>
                </a:solidFill>
              </a:rPr>
            </a:br>
            <a:r>
              <a:rPr lang="de-DE" sz="1400" b="0" dirty="0">
                <a:solidFill>
                  <a:schemeClr val="tx1"/>
                </a:solidFill>
              </a:rPr>
              <a:t/>
            </a:r>
            <a:br>
              <a:rPr lang="de-DE" sz="1400" b="0" dirty="0">
                <a:solidFill>
                  <a:schemeClr val="tx1"/>
                </a:solidFill>
              </a:rPr>
            </a:br>
            <a:r>
              <a:rPr lang="de-DE" sz="1800" dirty="0" smtClean="0">
                <a:solidFill>
                  <a:schemeClr val="tx1"/>
                </a:solidFill>
              </a:rPr>
              <a:t/>
            </a:r>
            <a:br>
              <a:rPr lang="de-DE" sz="1800" dirty="0" smtClean="0">
                <a:solidFill>
                  <a:schemeClr val="tx1"/>
                </a:solidFill>
              </a:rPr>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dirty="0" smtClean="0"/>
              <a:t/>
            </a:r>
            <a:br>
              <a:rPr lang="de-DE" dirty="0" smtClean="0"/>
            </a:br>
            <a:r>
              <a:rPr lang="de-DE" dirty="0" smtClean="0"/>
              <a:t/>
            </a:r>
            <a:br>
              <a:rPr lang="de-DE" dirty="0" smtClean="0"/>
            </a:br>
            <a:endParaRPr lang="de-DE" dirty="0"/>
          </a:p>
        </p:txBody>
      </p:sp>
      <p:sp>
        <p:nvSpPr>
          <p:cNvPr id="4" name="Foliennummernplatzhalter 3"/>
          <p:cNvSpPr>
            <a:spLocks noGrp="1"/>
          </p:cNvSpPr>
          <p:nvPr>
            <p:ph type="sldNum" sz="quarter" idx="10"/>
          </p:nvPr>
        </p:nvSpPr>
        <p:spPr/>
        <p:txBody>
          <a:bodyPr/>
          <a:lstStyle/>
          <a:p>
            <a:pPr>
              <a:defRPr/>
            </a:pPr>
            <a:fld id="{731DCF0E-ED5F-4CB6-9427-81E15617A9BD}" type="slidenum">
              <a:rPr lang="de-DE" altLang="de-DE" smtClean="0"/>
              <a:pPr>
                <a:defRPr/>
              </a:pPr>
              <a:t>5</a:t>
            </a:fld>
            <a:endParaRPr lang="de-DE" altLang="de-DE" dirty="0"/>
          </a:p>
        </p:txBody>
      </p:sp>
      <p:pic>
        <p:nvPicPr>
          <p:cNvPr id="5" name="Grafik 4"/>
          <p:cNvPicPr>
            <a:picLocks noChangeAspect="1"/>
          </p:cNvPicPr>
          <p:nvPr/>
        </p:nvPicPr>
        <p:blipFill>
          <a:blip r:embed="rId2"/>
          <a:stretch>
            <a:fillRect/>
          </a:stretch>
        </p:blipFill>
        <p:spPr>
          <a:xfrm>
            <a:off x="323528" y="566397"/>
            <a:ext cx="5472608" cy="5773705"/>
          </a:xfrm>
          <a:prstGeom prst="rect">
            <a:avLst/>
          </a:prstGeom>
        </p:spPr>
      </p:pic>
    </p:spTree>
    <p:extLst>
      <p:ext uri="{BB962C8B-B14F-4D97-AF65-F5344CB8AC3E}">
        <p14:creationId xmlns:p14="http://schemas.microsoft.com/office/powerpoint/2010/main" val="2255163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9552" y="683624"/>
            <a:ext cx="8208912" cy="5773824"/>
          </a:xfrm>
        </p:spPr>
        <p:txBody>
          <a:bodyPr/>
          <a:lstStyle/>
          <a:p>
            <a:pPr>
              <a:lnSpc>
                <a:spcPct val="120000"/>
              </a:lnSpc>
            </a:pPr>
            <a:r>
              <a:rPr lang="de-DE" sz="1800" dirty="0" smtClean="0"/>
              <a:t>Sachstände Oberschule Lesum:</a:t>
            </a:r>
            <a:br>
              <a:rPr lang="de-DE" sz="1800" dirty="0" smtClean="0"/>
            </a:br>
            <a:r>
              <a:rPr lang="de-DE" sz="1800" dirty="0" smtClean="0"/>
              <a:t/>
            </a:r>
            <a:br>
              <a:rPr lang="de-DE" sz="1800" dirty="0" smtClean="0"/>
            </a:br>
            <a:r>
              <a:rPr lang="de-DE" sz="1400" b="0" dirty="0">
                <a:solidFill>
                  <a:srgbClr val="000000"/>
                </a:solidFill>
              </a:rPr>
              <a:t>Letzter Termin im Beirat:</a:t>
            </a:r>
            <a:br>
              <a:rPr lang="de-DE" sz="1400" b="0" dirty="0">
                <a:solidFill>
                  <a:srgbClr val="000000"/>
                </a:solidFill>
              </a:rPr>
            </a:br>
            <a:r>
              <a:rPr lang="de-DE" sz="1400" b="0" dirty="0" smtClean="0">
                <a:solidFill>
                  <a:srgbClr val="000000"/>
                </a:solidFill>
              </a:rPr>
              <a:t>- Nutzung Steinkamp mit neuem Mobilbau durch </a:t>
            </a:r>
            <a:r>
              <a:rPr lang="de-DE" sz="1400" b="0" dirty="0">
                <a:solidFill>
                  <a:srgbClr val="000000"/>
                </a:solidFill>
              </a:rPr>
              <a:t>die ObS </a:t>
            </a:r>
            <a:r>
              <a:rPr lang="de-DE" sz="1400" b="0" dirty="0" smtClean="0">
                <a:solidFill>
                  <a:srgbClr val="000000"/>
                </a:solidFill>
              </a:rPr>
              <a:t>Lesum wird geprüft</a:t>
            </a:r>
            <a:r>
              <a:rPr lang="de-DE" sz="1400" b="0" dirty="0">
                <a:solidFill>
                  <a:srgbClr val="000000"/>
                </a:solidFill>
              </a:rPr>
              <a:t/>
            </a:r>
            <a:br>
              <a:rPr lang="de-DE" sz="1400" b="0" dirty="0">
                <a:solidFill>
                  <a:srgbClr val="000000"/>
                </a:solidFill>
              </a:rPr>
            </a:br>
            <a:r>
              <a:rPr lang="de-DE" sz="1400" b="0" dirty="0" smtClean="0">
                <a:solidFill>
                  <a:srgbClr val="000000"/>
                </a:solidFill>
              </a:rPr>
              <a:t>- </a:t>
            </a:r>
            <a:r>
              <a:rPr lang="de-DE" sz="1400" b="0" dirty="0">
                <a:solidFill>
                  <a:srgbClr val="000000"/>
                </a:solidFill>
              </a:rPr>
              <a:t>Variantenprüfung zur </a:t>
            </a:r>
            <a:r>
              <a:rPr lang="de-DE" sz="1400" b="0" dirty="0" smtClean="0">
                <a:solidFill>
                  <a:srgbClr val="000000"/>
                </a:solidFill>
              </a:rPr>
              <a:t>möglichen perspektivischen </a:t>
            </a:r>
            <a:r>
              <a:rPr lang="de-DE" sz="1400" b="0" dirty="0">
                <a:solidFill>
                  <a:srgbClr val="000000"/>
                </a:solidFill>
              </a:rPr>
              <a:t>Abwicklung der Oberschule</a:t>
            </a:r>
            <a:br>
              <a:rPr lang="de-DE" sz="1400" b="0" dirty="0">
                <a:solidFill>
                  <a:srgbClr val="000000"/>
                </a:solidFill>
              </a:rPr>
            </a:br>
            <a:r>
              <a:rPr lang="de-DE" sz="1400" b="0" dirty="0" smtClean="0">
                <a:solidFill>
                  <a:srgbClr val="F8F8F8"/>
                </a:solidFill>
              </a:rPr>
              <a:t>,,</a:t>
            </a:r>
            <a:r>
              <a:rPr lang="de-DE" sz="1400" b="0" dirty="0">
                <a:solidFill>
                  <a:srgbClr val="000000"/>
                </a:solidFill>
              </a:rPr>
              <a:t>Option 1) Nutzung </a:t>
            </a:r>
            <a:r>
              <a:rPr lang="de-DE" sz="1400" b="0" dirty="0" smtClean="0">
                <a:solidFill>
                  <a:srgbClr val="000000"/>
                </a:solidFill>
              </a:rPr>
              <a:t>Bördestraße - entfällt</a:t>
            </a:r>
            <a:br>
              <a:rPr lang="de-DE" sz="1400" b="0" dirty="0" smtClean="0">
                <a:solidFill>
                  <a:srgbClr val="000000"/>
                </a:solidFill>
              </a:rPr>
            </a:br>
            <a:r>
              <a:rPr lang="de-DE" sz="1400" b="0" dirty="0" smtClean="0">
                <a:solidFill>
                  <a:srgbClr val="F8F8F8"/>
                </a:solidFill>
              </a:rPr>
              <a:t>,,</a:t>
            </a:r>
            <a:r>
              <a:rPr lang="de-DE" sz="1400" b="0" dirty="0">
                <a:solidFill>
                  <a:srgbClr val="000000"/>
                </a:solidFill>
              </a:rPr>
              <a:t>Option 2) Neubau am Steinkamp </a:t>
            </a:r>
            <a:r>
              <a:rPr lang="de-DE" sz="1400" b="0" dirty="0" smtClean="0">
                <a:solidFill>
                  <a:srgbClr val="000000"/>
                </a:solidFill>
              </a:rPr>
              <a:t>– bis auf Weiteres in Prüfung im Zuge der neuen SOP</a:t>
            </a:r>
            <a:r>
              <a:rPr lang="de-DE" sz="1400" b="0" dirty="0">
                <a:solidFill>
                  <a:srgbClr val="000000"/>
                </a:solidFill>
              </a:rPr>
              <a:t/>
            </a:r>
            <a:br>
              <a:rPr lang="de-DE" sz="1400" b="0" dirty="0">
                <a:solidFill>
                  <a:srgbClr val="000000"/>
                </a:solidFill>
              </a:rPr>
            </a:br>
            <a:r>
              <a:rPr lang="de-DE" sz="1400" b="0" dirty="0" smtClean="0">
                <a:solidFill>
                  <a:srgbClr val="000000"/>
                </a:solidFill>
              </a:rPr>
              <a:t/>
            </a:r>
            <a:br>
              <a:rPr lang="de-DE" sz="1400" b="0" dirty="0" smtClean="0">
                <a:solidFill>
                  <a:srgbClr val="000000"/>
                </a:solidFill>
              </a:rPr>
            </a:br>
            <a:r>
              <a:rPr lang="de-DE" sz="1400" b="0" dirty="0" smtClean="0">
                <a:solidFill>
                  <a:srgbClr val="FF0000"/>
                </a:solidFill>
              </a:rPr>
              <a:t/>
            </a:r>
            <a:br>
              <a:rPr lang="de-DE" sz="1400" b="0" dirty="0" smtClean="0">
                <a:solidFill>
                  <a:srgbClr val="FF0000"/>
                </a:solidFill>
              </a:rPr>
            </a:br>
            <a:r>
              <a:rPr lang="de-DE" sz="1400" b="0" dirty="0" smtClean="0">
                <a:solidFill>
                  <a:schemeClr val="tx1"/>
                </a:solidFill>
              </a:rPr>
              <a:t>NEUE ENTWICKLUNG:</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Der Standort Steinkamp bleibt bis auf Weiteres baulich unverändert. </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Der Standort am Heisterbusch wird ebenfalls als Oberschulstandort weiterbetrieben. </a:t>
            </a:r>
            <a:br>
              <a:rPr lang="de-DE" sz="1400" b="0" dirty="0" smtClean="0">
                <a:solidFill>
                  <a:schemeClr val="tx1"/>
                </a:solidFill>
              </a:rPr>
            </a:br>
            <a:r>
              <a:rPr lang="de-DE" sz="1400" b="0" dirty="0" smtClean="0">
                <a:solidFill>
                  <a:schemeClr val="tx1"/>
                </a:solidFill>
              </a:rPr>
              <a:t>- Die Mittagsessensversorgung für die Grundschüler im Gebäude Heisterbusch wird mit eingeplant.</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Schulzentrum des Sek II Bördestraße bleibt unverändert, Gymnasiale Oberstufe der ObS Lesum bleibt vorerst auch dort verortet.</a:t>
            </a:r>
            <a:br>
              <a:rPr lang="de-DE" sz="1400" b="0" dirty="0" smtClean="0">
                <a:solidFill>
                  <a:schemeClr val="tx1"/>
                </a:solidFill>
              </a:rPr>
            </a:br>
            <a:r>
              <a:rPr lang="de-DE" sz="1400" b="0" dirty="0">
                <a:solidFill>
                  <a:schemeClr val="tx1"/>
                </a:solidFill>
              </a:rPr>
              <a:t/>
            </a:r>
            <a:br>
              <a:rPr lang="de-DE" sz="1400" b="0" dirty="0">
                <a:solidFill>
                  <a:schemeClr val="tx1"/>
                </a:solidFill>
              </a:rPr>
            </a:br>
            <a:endParaRPr lang="de-DE" dirty="0">
              <a:solidFill>
                <a:srgbClr val="FF0000"/>
              </a:solidFill>
            </a:endParaRPr>
          </a:p>
        </p:txBody>
      </p:sp>
      <p:sp>
        <p:nvSpPr>
          <p:cNvPr id="4" name="Foliennummernplatzhalter 3"/>
          <p:cNvSpPr>
            <a:spLocks noGrp="1"/>
          </p:cNvSpPr>
          <p:nvPr>
            <p:ph type="sldNum" sz="quarter" idx="10"/>
          </p:nvPr>
        </p:nvSpPr>
        <p:spPr/>
        <p:txBody>
          <a:bodyPr/>
          <a:lstStyle/>
          <a:p>
            <a:pPr>
              <a:defRPr/>
            </a:pPr>
            <a:fld id="{731DCF0E-ED5F-4CB6-9427-81E15617A9BD}" type="slidenum">
              <a:rPr lang="de-DE" altLang="de-DE" smtClean="0"/>
              <a:pPr>
                <a:defRPr/>
              </a:pPr>
              <a:t>6</a:t>
            </a:fld>
            <a:endParaRPr lang="de-DE" altLang="de-DE" dirty="0"/>
          </a:p>
        </p:txBody>
      </p:sp>
    </p:spTree>
    <p:extLst>
      <p:ext uri="{BB962C8B-B14F-4D97-AF65-F5344CB8AC3E}">
        <p14:creationId xmlns:p14="http://schemas.microsoft.com/office/powerpoint/2010/main" val="4093748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5536" y="764704"/>
            <a:ext cx="8280920" cy="4824536"/>
          </a:xfrm>
        </p:spPr>
        <p:txBody>
          <a:bodyPr/>
          <a:lstStyle/>
          <a:p>
            <a:pPr>
              <a:lnSpc>
                <a:spcPct val="120000"/>
              </a:lnSpc>
            </a:pP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smtClean="0"/>
              <a:t/>
            </a:r>
            <a:br>
              <a:rPr lang="de-DE" sz="1800" dirty="0" smtClean="0"/>
            </a:br>
            <a:r>
              <a:rPr lang="de-DE" sz="1800" dirty="0"/>
              <a:t/>
            </a:r>
            <a:br>
              <a:rPr lang="de-DE" sz="1800" dirty="0"/>
            </a:br>
            <a:r>
              <a:rPr lang="de-DE" sz="1800" dirty="0" smtClean="0"/>
              <a:t>Sachstand </a:t>
            </a:r>
            <a:r>
              <a:rPr lang="de-DE" sz="1800" dirty="0"/>
              <a:t>Paul-Goldschmidt-Schule</a:t>
            </a:r>
            <a:r>
              <a:rPr lang="de-DE" sz="1800" dirty="0" smtClean="0"/>
              <a:t/>
            </a:r>
            <a:br>
              <a:rPr lang="de-DE" sz="1800" dirty="0" smtClean="0"/>
            </a:br>
            <a:r>
              <a:rPr lang="de-DE" sz="1400" b="0" dirty="0" smtClean="0">
                <a:solidFill>
                  <a:schemeClr val="tx1"/>
                </a:solidFill>
              </a:rPr>
              <a:t/>
            </a:r>
            <a:br>
              <a:rPr lang="de-DE" sz="1400" b="0" dirty="0" smtClean="0">
                <a:solidFill>
                  <a:schemeClr val="tx1"/>
                </a:solidFill>
              </a:rPr>
            </a:br>
            <a:r>
              <a:rPr lang="de-DE" sz="1400" b="0" dirty="0">
                <a:solidFill>
                  <a:schemeClr val="tx1"/>
                </a:solidFill>
              </a:rPr>
              <a:t>•   Fertigstellung </a:t>
            </a:r>
            <a:r>
              <a:rPr lang="de-DE" sz="1400" b="0" dirty="0" smtClean="0">
                <a:solidFill>
                  <a:schemeClr val="tx1"/>
                </a:solidFill>
              </a:rPr>
              <a:t>erforderlicher Kapazitätserweiterung </a:t>
            </a:r>
            <a:r>
              <a:rPr lang="de-DE" sz="1400" b="0" dirty="0">
                <a:solidFill>
                  <a:schemeClr val="tx1"/>
                </a:solidFill>
              </a:rPr>
              <a:t>(aufgrund </a:t>
            </a:r>
            <a:r>
              <a:rPr lang="de-DE" sz="1400" b="0" dirty="0" err="1">
                <a:solidFill>
                  <a:schemeClr val="tx1"/>
                </a:solidFill>
              </a:rPr>
              <a:t>überfrequenter</a:t>
            </a:r>
            <a:r>
              <a:rPr lang="de-DE" sz="1400" b="0" dirty="0">
                <a:solidFill>
                  <a:schemeClr val="tx1"/>
                </a:solidFill>
              </a:rPr>
              <a:t> </a:t>
            </a:r>
            <a:r>
              <a:rPr lang="de-DE" sz="1400" b="0" dirty="0" smtClean="0">
                <a:solidFill>
                  <a:schemeClr val="tx1"/>
                </a:solidFill>
              </a:rPr>
              <a:t>Klassenzüge </a:t>
            </a:r>
            <a:r>
              <a:rPr lang="de-DE" sz="1400" b="0" dirty="0">
                <a:solidFill>
                  <a:schemeClr val="tx1"/>
                </a:solidFill>
              </a:rPr>
              <a:t>von </a:t>
            </a:r>
            <a:r>
              <a:rPr lang="de-DE" sz="1400" b="0" dirty="0" smtClean="0">
                <a:solidFill>
                  <a:schemeClr val="tx1"/>
                </a:solidFill>
              </a:rPr>
              <a:t>4 weiteren Unterrichtsräumen zum </a:t>
            </a:r>
            <a:r>
              <a:rPr lang="de-DE" sz="1400" b="0" dirty="0">
                <a:solidFill>
                  <a:schemeClr val="tx1"/>
                </a:solidFill>
              </a:rPr>
              <a:t>kommenden Schuljahr </a:t>
            </a:r>
            <a:r>
              <a:rPr lang="de-DE" sz="1400" b="0" dirty="0" smtClean="0">
                <a:solidFill>
                  <a:schemeClr val="tx1"/>
                </a:solidFill>
              </a:rPr>
              <a:t>2025/2026) wird pünktlich im Hauptgebäude und Gebäude 9K fertiggestellt.</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Der </a:t>
            </a:r>
            <a:r>
              <a:rPr lang="de-DE" sz="1400" b="0" dirty="0">
                <a:solidFill>
                  <a:schemeClr val="tx1"/>
                </a:solidFill>
              </a:rPr>
              <a:t>räumliche Grundschulanteil der Paul-Goldschmidt-Schule wird weiterhin in der Luis-</a:t>
            </a:r>
            <a:r>
              <a:rPr lang="de-DE" sz="1400" b="0" dirty="0" err="1">
                <a:solidFill>
                  <a:schemeClr val="tx1"/>
                </a:solidFill>
              </a:rPr>
              <a:t>Seegelken</a:t>
            </a:r>
            <a:r>
              <a:rPr lang="de-DE" sz="1400" b="0" dirty="0">
                <a:solidFill>
                  <a:schemeClr val="tx1"/>
                </a:solidFill>
              </a:rPr>
              <a:t>-Straße bis zur Fertigstellung des Neubaus der </a:t>
            </a:r>
            <a:r>
              <a:rPr lang="de-DE" sz="1400" b="0" dirty="0" smtClean="0">
                <a:solidFill>
                  <a:schemeClr val="tx1"/>
                </a:solidFill>
              </a:rPr>
              <a:t>Grundschule bestehen bleiben. </a:t>
            </a:r>
            <a:br>
              <a:rPr lang="de-DE" sz="1400" b="0" dirty="0" smtClean="0">
                <a:solidFill>
                  <a:schemeClr val="tx1"/>
                </a:solidFill>
              </a:rPr>
            </a:br>
            <a:r>
              <a:rPr lang="de-DE" sz="1400" b="0" dirty="0" smtClean="0">
                <a:solidFill>
                  <a:schemeClr val="tx1"/>
                </a:solidFill>
              </a:rPr>
              <a:t>- zum SJ 26/27 Anmietung weiterer </a:t>
            </a:r>
            <a:r>
              <a:rPr lang="de-DE" sz="1400" b="0" dirty="0">
                <a:solidFill>
                  <a:schemeClr val="tx1"/>
                </a:solidFill>
              </a:rPr>
              <a:t>Gebäudeflügel des </a:t>
            </a:r>
            <a:r>
              <a:rPr lang="de-DE" sz="1400" b="0" dirty="0" smtClean="0">
                <a:solidFill>
                  <a:schemeClr val="tx1"/>
                </a:solidFill>
              </a:rPr>
              <a:t>Gebäudes 9K</a:t>
            </a:r>
            <a:br>
              <a:rPr lang="de-DE" sz="1400" b="0" dirty="0" smtClean="0">
                <a:solidFill>
                  <a:schemeClr val="tx1"/>
                </a:solidFill>
              </a:rPr>
            </a:br>
            <a:r>
              <a:rPr lang="de-DE" sz="1400" b="0" dirty="0" smtClean="0">
                <a:solidFill>
                  <a:schemeClr val="tx1"/>
                </a:solidFill>
              </a:rPr>
              <a:t>- Finanzierungsvorbehalt </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a:solidFill>
                  <a:schemeClr val="tx1"/>
                </a:solidFill>
              </a:rPr>
              <a:t/>
            </a:r>
            <a:br>
              <a:rPr lang="de-DE" sz="1400" b="0" dirty="0">
                <a:solidFill>
                  <a:schemeClr val="tx1"/>
                </a:solidFill>
              </a:rPr>
            </a:br>
            <a:r>
              <a:rPr lang="de-DE" sz="1400" b="0" dirty="0">
                <a:solidFill>
                  <a:schemeClr val="tx1"/>
                </a:solidFill>
              </a:rPr>
              <a:t>•  </a:t>
            </a:r>
            <a:r>
              <a:rPr lang="de-DE" sz="1400" b="0" dirty="0" smtClean="0">
                <a:solidFill>
                  <a:schemeClr val="tx1"/>
                </a:solidFill>
              </a:rPr>
              <a:t>Pädagogisch favorisiert wird, dass der </a:t>
            </a:r>
            <a:r>
              <a:rPr lang="de-DE" sz="1400" b="0" dirty="0">
                <a:solidFill>
                  <a:schemeClr val="tx1"/>
                </a:solidFill>
              </a:rPr>
              <a:t>erste und zweite Jahrgang komplett im kooperativen </a:t>
            </a:r>
            <a:r>
              <a:rPr lang="de-DE" sz="1400" b="0" dirty="0" smtClean="0">
                <a:solidFill>
                  <a:schemeClr val="tx1"/>
                </a:solidFill>
              </a:rPr>
              <a:t>Modell im </a:t>
            </a:r>
            <a:r>
              <a:rPr lang="de-DE" sz="1400" b="0" dirty="0">
                <a:solidFill>
                  <a:schemeClr val="tx1"/>
                </a:solidFill>
              </a:rPr>
              <a:t>Mobilbau am Heisterbusch beschult </a:t>
            </a:r>
            <a:r>
              <a:rPr lang="de-DE" sz="1400" b="0" dirty="0" smtClean="0">
                <a:solidFill>
                  <a:schemeClr val="tx1"/>
                </a:solidFill>
              </a:rPr>
              <a:t>wird </a:t>
            </a:r>
            <a:r>
              <a:rPr lang="de-DE" sz="1400" b="0" dirty="0">
                <a:solidFill>
                  <a:schemeClr val="tx1"/>
                </a:solidFill>
              </a:rPr>
              <a:t>und der dritte und vierte Jahrgang gemeinsam am Standort der Paul-Goldschmidt-Schule</a:t>
            </a:r>
            <a:r>
              <a:rPr lang="de-DE" sz="1400" b="0" dirty="0" smtClean="0">
                <a:solidFill>
                  <a:schemeClr val="tx1"/>
                </a:solidFill>
              </a:rPr>
              <a:t>. </a:t>
            </a:r>
            <a:br>
              <a:rPr lang="de-DE" sz="1400" b="0" dirty="0" smtClean="0">
                <a:solidFill>
                  <a:schemeClr val="tx1"/>
                </a:solidFill>
              </a:rPr>
            </a:br>
            <a:r>
              <a:rPr lang="de-DE" sz="1400" b="0" dirty="0" smtClean="0">
                <a:solidFill>
                  <a:schemeClr val="tx1"/>
                </a:solidFill>
              </a:rPr>
              <a:t>- Bedarfsmeldung mit Raumprogramm zur Prüfung an IB ist erfolgt.</a:t>
            </a:r>
            <a:br>
              <a:rPr lang="de-DE" sz="1400" b="0" dirty="0" smtClean="0">
                <a:solidFill>
                  <a:schemeClr val="tx1"/>
                </a:solidFill>
              </a:rPr>
            </a:br>
            <a:r>
              <a:rPr lang="de-DE" sz="1400" b="0" dirty="0" smtClean="0">
                <a:solidFill>
                  <a:schemeClr val="tx1"/>
                </a:solidFill>
              </a:rPr>
              <a:t>- Finanzierungsvorbehalt</a:t>
            </a:r>
            <a:r>
              <a:rPr lang="de-DE" sz="1400" b="0" dirty="0">
                <a:solidFill>
                  <a:schemeClr val="tx1"/>
                </a:solidFill>
              </a:rPr>
              <a:t/>
            </a:r>
            <a:br>
              <a:rPr lang="de-DE" sz="1400" b="0" dirty="0">
                <a:solidFill>
                  <a:schemeClr val="tx1"/>
                </a:solidFill>
              </a:rPr>
            </a:br>
            <a:r>
              <a:rPr lang="de-DE" sz="1400" b="0" dirty="0" smtClean="0">
                <a:solidFill>
                  <a:schemeClr val="tx1"/>
                </a:solidFill>
              </a:rPr>
              <a:t/>
            </a:r>
            <a:br>
              <a:rPr lang="de-DE" sz="1400" b="0" dirty="0" smtClean="0">
                <a:solidFill>
                  <a:schemeClr val="tx1"/>
                </a:solidFill>
              </a:rPr>
            </a:br>
            <a:r>
              <a:rPr lang="de-DE" sz="1400" b="0" dirty="0">
                <a:solidFill>
                  <a:schemeClr val="tx1"/>
                </a:solidFill>
              </a:rPr>
              <a:t/>
            </a:r>
            <a:br>
              <a:rPr lang="de-DE" sz="1400" b="0" dirty="0">
                <a:solidFill>
                  <a:schemeClr val="tx1"/>
                </a:solidFill>
              </a:rPr>
            </a:br>
            <a:r>
              <a:rPr lang="de-DE" dirty="0" smtClean="0"/>
              <a:t/>
            </a:r>
            <a:br>
              <a:rPr lang="de-DE" dirty="0" smtClean="0"/>
            </a:br>
            <a:endParaRPr lang="de-DE" dirty="0"/>
          </a:p>
        </p:txBody>
      </p:sp>
      <p:sp>
        <p:nvSpPr>
          <p:cNvPr id="4" name="Foliennummernplatzhalter 3"/>
          <p:cNvSpPr>
            <a:spLocks noGrp="1"/>
          </p:cNvSpPr>
          <p:nvPr>
            <p:ph type="sldNum" sz="quarter" idx="10"/>
          </p:nvPr>
        </p:nvSpPr>
        <p:spPr/>
        <p:txBody>
          <a:bodyPr/>
          <a:lstStyle/>
          <a:p>
            <a:pPr>
              <a:defRPr/>
            </a:pPr>
            <a:fld id="{731DCF0E-ED5F-4CB6-9427-81E15617A9BD}" type="slidenum">
              <a:rPr lang="de-DE" altLang="de-DE" smtClean="0"/>
              <a:pPr>
                <a:defRPr/>
              </a:pPr>
              <a:t>7</a:t>
            </a:fld>
            <a:endParaRPr lang="de-DE" altLang="de-DE" dirty="0"/>
          </a:p>
        </p:txBody>
      </p:sp>
    </p:spTree>
    <p:extLst>
      <p:ext uri="{BB962C8B-B14F-4D97-AF65-F5344CB8AC3E}">
        <p14:creationId xmlns:p14="http://schemas.microsoft.com/office/powerpoint/2010/main" val="491999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260648"/>
            <a:ext cx="8352928" cy="3240360"/>
          </a:xfrm>
        </p:spPr>
        <p:txBody>
          <a:bodyPr/>
          <a:lstStyle/>
          <a:p>
            <a:pPr>
              <a:lnSpc>
                <a:spcPct val="150000"/>
              </a:lnSpc>
            </a:pPr>
            <a:r>
              <a:rPr lang="de-DE" sz="1800" dirty="0"/>
              <a:t>F</a:t>
            </a:r>
            <a:r>
              <a:rPr lang="de-DE" sz="1800" dirty="0" smtClean="0"/>
              <a:t>olgende Erfordernisse werden ab Sommer 2025 sichergestellt:</a:t>
            </a:r>
            <a:br>
              <a:rPr lang="de-DE" sz="1800" dirty="0" smtClean="0"/>
            </a:br>
            <a:r>
              <a:rPr lang="de-DE" sz="1800" dirty="0" smtClean="0"/>
              <a:t/>
            </a:r>
            <a:br>
              <a:rPr lang="de-DE" sz="1800" dirty="0" smtClean="0"/>
            </a:br>
            <a:r>
              <a:rPr lang="de-DE" sz="1400" b="0" dirty="0" smtClean="0">
                <a:solidFill>
                  <a:schemeClr val="tx1"/>
                </a:solidFill>
              </a:rPr>
              <a:t>- für das anstehende Schuljahr der neuen Grundschule wurde die </a:t>
            </a:r>
            <a:br>
              <a:rPr lang="de-DE" sz="1400" b="0" dirty="0" smtClean="0">
                <a:solidFill>
                  <a:schemeClr val="tx1"/>
                </a:solidFill>
              </a:rPr>
            </a:br>
            <a:r>
              <a:rPr lang="de-DE" sz="1400" b="0" dirty="0">
                <a:solidFill>
                  <a:schemeClr val="tx1"/>
                </a:solidFill>
              </a:rPr>
              <a:t> </a:t>
            </a:r>
            <a:r>
              <a:rPr lang="de-DE" sz="1400" b="0" dirty="0" smtClean="0">
                <a:solidFill>
                  <a:schemeClr val="tx1"/>
                </a:solidFill>
              </a:rPr>
              <a:t>  Unterrichtsversorgung mit dem 1. BA des Mobilbaus sichergestellt</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die erforderliche Kapazitätserweiterung am Standort Paul-Goldschmidt-Straße </a:t>
            </a:r>
            <a:br>
              <a:rPr lang="de-DE" sz="1400" b="0" dirty="0" smtClean="0">
                <a:solidFill>
                  <a:schemeClr val="tx1"/>
                </a:solidFill>
              </a:rPr>
            </a:br>
            <a:r>
              <a:rPr lang="de-DE" sz="1400" b="0" dirty="0">
                <a:solidFill>
                  <a:schemeClr val="tx1"/>
                </a:solidFill>
              </a:rPr>
              <a:t> </a:t>
            </a:r>
            <a:r>
              <a:rPr lang="de-DE" sz="1400" b="0" dirty="0" smtClean="0">
                <a:solidFill>
                  <a:schemeClr val="tx1"/>
                </a:solidFill>
              </a:rPr>
              <a:t>  wird zum Schuljahr 25/26 erfolgen</a:t>
            </a:r>
            <a:br>
              <a:rPr lang="de-DE" sz="1400" b="0" dirty="0" smtClean="0">
                <a:solidFill>
                  <a:schemeClr val="tx1"/>
                </a:solidFill>
              </a:rPr>
            </a:br>
            <a:r>
              <a:rPr lang="de-DE" sz="1400" b="0" dirty="0" smtClean="0">
                <a:solidFill>
                  <a:schemeClr val="tx1"/>
                </a:solidFill>
              </a:rPr>
              <a:t/>
            </a:r>
            <a:br>
              <a:rPr lang="de-DE" sz="1400" b="0" dirty="0" smtClean="0">
                <a:solidFill>
                  <a:schemeClr val="tx1"/>
                </a:solidFill>
              </a:rPr>
            </a:br>
            <a:r>
              <a:rPr lang="de-DE" sz="1400" b="0" dirty="0" smtClean="0">
                <a:solidFill>
                  <a:schemeClr val="tx1"/>
                </a:solidFill>
              </a:rPr>
              <a:t>- die Standorte der ObS Lesum bleiben in der Organisationsstruktur weitestgehend so belassen</a:t>
            </a:r>
            <a:endParaRPr lang="de-DE" sz="1400" b="0" dirty="0">
              <a:solidFill>
                <a:srgbClr val="FF0000"/>
              </a:solidFill>
            </a:endParaRPr>
          </a:p>
        </p:txBody>
      </p:sp>
      <p:sp>
        <p:nvSpPr>
          <p:cNvPr id="4" name="Foliennummernplatzhalter 3"/>
          <p:cNvSpPr>
            <a:spLocks noGrp="1"/>
          </p:cNvSpPr>
          <p:nvPr>
            <p:ph type="sldNum" sz="quarter" idx="10"/>
          </p:nvPr>
        </p:nvSpPr>
        <p:spPr/>
        <p:txBody>
          <a:bodyPr/>
          <a:lstStyle/>
          <a:p>
            <a:pPr>
              <a:defRPr/>
            </a:pPr>
            <a:fld id="{731DCF0E-ED5F-4CB6-9427-81E15617A9BD}" type="slidenum">
              <a:rPr lang="de-DE" altLang="de-DE" smtClean="0"/>
              <a:pPr>
                <a:defRPr/>
              </a:pPr>
              <a:t>8</a:t>
            </a:fld>
            <a:endParaRPr lang="de-DE" altLang="de-DE" dirty="0"/>
          </a:p>
        </p:txBody>
      </p:sp>
    </p:spTree>
    <p:extLst>
      <p:ext uri="{BB962C8B-B14F-4D97-AF65-F5344CB8AC3E}">
        <p14:creationId xmlns:p14="http://schemas.microsoft.com/office/powerpoint/2010/main" val="811392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755576" y="836712"/>
            <a:ext cx="7920880" cy="504056"/>
          </a:xfrm>
        </p:spPr>
        <p:txBody>
          <a:bodyPr>
            <a:noAutofit/>
          </a:bodyPr>
          <a:lstStyle/>
          <a:p>
            <a:r>
              <a:rPr lang="de-DE" sz="1800" dirty="0"/>
              <a:t>Sachstand Planung und Umsetzung </a:t>
            </a:r>
            <a:r>
              <a:rPr lang="de-DE" sz="1800" dirty="0" err="1"/>
              <a:t>Mobilbau</a:t>
            </a:r>
            <a:r>
              <a:rPr lang="de-DE" sz="1800" dirty="0"/>
              <a:t> am Heisterbusch</a:t>
            </a:r>
          </a:p>
        </p:txBody>
      </p:sp>
      <p:sp>
        <p:nvSpPr>
          <p:cNvPr id="3" name="Foliennummernplatzhalter 2">
            <a:extLst>
              <a:ext uri="{FF2B5EF4-FFF2-40B4-BE49-F238E27FC236}">
                <a16:creationId xmlns:a16="http://schemas.microsoft.com/office/drawing/2014/main" id="{51AC7464-B1EB-4999-A752-DE0BCA92FE56}"/>
              </a:ext>
            </a:extLst>
          </p:cNvPr>
          <p:cNvSpPr>
            <a:spLocks noGrp="1"/>
          </p:cNvSpPr>
          <p:nvPr>
            <p:ph type="sldNum" sz="quarter" idx="12"/>
          </p:nvPr>
        </p:nvSpPr>
        <p:spPr/>
        <p:txBody>
          <a:bodyPr/>
          <a:lstStyle/>
          <a:p>
            <a:fld id="{48688717-4871-EB45-98B8-61B65ED15BF4}" type="slidenum">
              <a:rPr lang="de-DE" smtClean="0"/>
              <a:t>9</a:t>
            </a:fld>
            <a:endParaRPr lang="de-DE"/>
          </a:p>
        </p:txBody>
      </p:sp>
      <p:pic>
        <p:nvPicPr>
          <p:cNvPr id="5" name="Grafik 4">
            <a:extLst>
              <a:ext uri="{FF2B5EF4-FFF2-40B4-BE49-F238E27FC236}">
                <a16:creationId xmlns:a16="http://schemas.microsoft.com/office/drawing/2014/main" id="{26BAF9B7-93BA-BEC1-54CA-37E427732CB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9228" y="3702386"/>
            <a:ext cx="7365584" cy="1787952"/>
          </a:xfrm>
          <a:prstGeom prst="rect">
            <a:avLst/>
          </a:prstGeom>
        </p:spPr>
      </p:pic>
    </p:spTree>
    <p:extLst>
      <p:ext uri="{BB962C8B-B14F-4D97-AF65-F5344CB8AC3E}">
        <p14:creationId xmlns:p14="http://schemas.microsoft.com/office/powerpoint/2010/main" val="22531400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3">
      <a:dk1>
        <a:srgbClr val="000000"/>
      </a:dk1>
      <a:lt1>
        <a:srgbClr val="F8F8F8"/>
      </a:lt1>
      <a:dk2>
        <a:srgbClr val="000000"/>
      </a:dk2>
      <a:lt2>
        <a:srgbClr val="4D4D4D"/>
      </a:lt2>
      <a:accent1>
        <a:srgbClr val="E2001A"/>
      </a:accent1>
      <a:accent2>
        <a:srgbClr val="E2001A"/>
      </a:accent2>
      <a:accent3>
        <a:srgbClr val="FBFBFB"/>
      </a:accent3>
      <a:accent4>
        <a:srgbClr val="000000"/>
      </a:accent4>
      <a:accent5>
        <a:srgbClr val="EEAAAB"/>
      </a:accent5>
      <a:accent6>
        <a:srgbClr val="CD0016"/>
      </a:accent6>
      <a:hlink>
        <a:srgbClr val="336699"/>
      </a:hlink>
      <a:folHlink>
        <a:srgbClr val="336699"/>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2500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2500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8F8F8"/>
        </a:lt1>
        <a:dk2>
          <a:srgbClr val="000000"/>
        </a:dk2>
        <a:lt2>
          <a:srgbClr val="4D4D4D"/>
        </a:lt2>
        <a:accent1>
          <a:srgbClr val="E2001A"/>
        </a:accent1>
        <a:accent2>
          <a:srgbClr val="E2001A"/>
        </a:accent2>
        <a:accent3>
          <a:srgbClr val="FBFBFB"/>
        </a:accent3>
        <a:accent4>
          <a:srgbClr val="000000"/>
        </a:accent4>
        <a:accent5>
          <a:srgbClr val="EEAAAB"/>
        </a:accent5>
        <a:accent6>
          <a:srgbClr val="CD0016"/>
        </a:accent6>
        <a:hlink>
          <a:srgbClr val="336699"/>
        </a:hlink>
        <a:folHlink>
          <a:srgbClr val="33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 2015.potx" id="{4012DC92-E3F9-4802-93F7-7916BC77395A}" vid="{5F7441AA-7A49-4151-AF9A-68092967DC97}"/>
    </a:ext>
  </a:extLst>
</a:theme>
</file>

<file path=ppt/theme/theme2.xml><?xml version="1.0" encoding="utf-8"?>
<a:theme xmlns:a="http://schemas.openxmlformats.org/drawingml/2006/main" name="1_Standarddesign">
  <a:themeElements>
    <a:clrScheme name="1_Standarddesign 13">
      <a:dk1>
        <a:srgbClr val="000000"/>
      </a:dk1>
      <a:lt1>
        <a:srgbClr val="F8F8F8"/>
      </a:lt1>
      <a:dk2>
        <a:srgbClr val="000000"/>
      </a:dk2>
      <a:lt2>
        <a:srgbClr val="4D4D4D"/>
      </a:lt2>
      <a:accent1>
        <a:srgbClr val="E2001A"/>
      </a:accent1>
      <a:accent2>
        <a:srgbClr val="E2001A"/>
      </a:accent2>
      <a:accent3>
        <a:srgbClr val="FBFBFB"/>
      </a:accent3>
      <a:accent4>
        <a:srgbClr val="000000"/>
      </a:accent4>
      <a:accent5>
        <a:srgbClr val="EEAAAB"/>
      </a:accent5>
      <a:accent6>
        <a:srgbClr val="CD0016"/>
      </a:accent6>
      <a:hlink>
        <a:srgbClr val="336699"/>
      </a:hlink>
      <a:folHlink>
        <a:srgbClr val="336699"/>
      </a:folHlink>
    </a:clrScheme>
    <a:fontScheme name="1_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2500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2500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tandarddesign 13">
        <a:dk1>
          <a:srgbClr val="000000"/>
        </a:dk1>
        <a:lt1>
          <a:srgbClr val="F8F8F8"/>
        </a:lt1>
        <a:dk2>
          <a:srgbClr val="000000"/>
        </a:dk2>
        <a:lt2>
          <a:srgbClr val="4D4D4D"/>
        </a:lt2>
        <a:accent1>
          <a:srgbClr val="E2001A"/>
        </a:accent1>
        <a:accent2>
          <a:srgbClr val="E2001A"/>
        </a:accent2>
        <a:accent3>
          <a:srgbClr val="FBFBFB"/>
        </a:accent3>
        <a:accent4>
          <a:srgbClr val="000000"/>
        </a:accent4>
        <a:accent5>
          <a:srgbClr val="EEAAAB"/>
        </a:accent5>
        <a:accent6>
          <a:srgbClr val="CD0016"/>
        </a:accent6>
        <a:hlink>
          <a:srgbClr val="336699"/>
        </a:hlink>
        <a:folHlink>
          <a:srgbClr val="33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 2015.potx" id="{4012DC92-E3F9-4802-93F7-7916BC77395A}" vid="{B0E69A36-C2D9-41A8-99FC-2CD9D09A6D5D}"/>
    </a:ext>
  </a:extLst>
</a:theme>
</file>

<file path=ppt/theme/theme3.xml><?xml version="1.0" encoding="utf-8"?>
<a:theme xmlns:a="http://schemas.openxmlformats.org/drawingml/2006/main" name="2_Standarddesign">
  <a:themeElements>
    <a:clrScheme name="Standarddesign 13">
      <a:dk1>
        <a:srgbClr val="000000"/>
      </a:dk1>
      <a:lt1>
        <a:srgbClr val="F8F8F8"/>
      </a:lt1>
      <a:dk2>
        <a:srgbClr val="000000"/>
      </a:dk2>
      <a:lt2>
        <a:srgbClr val="4D4D4D"/>
      </a:lt2>
      <a:accent1>
        <a:srgbClr val="E2001A"/>
      </a:accent1>
      <a:accent2>
        <a:srgbClr val="E2001A"/>
      </a:accent2>
      <a:accent3>
        <a:srgbClr val="FBFBFB"/>
      </a:accent3>
      <a:accent4>
        <a:srgbClr val="000000"/>
      </a:accent4>
      <a:accent5>
        <a:srgbClr val="EEAAAB"/>
      </a:accent5>
      <a:accent6>
        <a:srgbClr val="CD0016"/>
      </a:accent6>
      <a:hlink>
        <a:srgbClr val="336699"/>
      </a:hlink>
      <a:folHlink>
        <a:srgbClr val="336699"/>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2500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de-DE" sz="2000" b="0" i="0" u="none" strike="noStrike" cap="none" normalizeH="0" baseline="-2500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8F8F8"/>
        </a:lt1>
        <a:dk2>
          <a:srgbClr val="000000"/>
        </a:dk2>
        <a:lt2>
          <a:srgbClr val="4D4D4D"/>
        </a:lt2>
        <a:accent1>
          <a:srgbClr val="E2001A"/>
        </a:accent1>
        <a:accent2>
          <a:srgbClr val="E2001A"/>
        </a:accent2>
        <a:accent3>
          <a:srgbClr val="FBFBFB"/>
        </a:accent3>
        <a:accent4>
          <a:srgbClr val="000000"/>
        </a:accent4>
        <a:accent5>
          <a:srgbClr val="EEAAAB"/>
        </a:accent5>
        <a:accent6>
          <a:srgbClr val="CD0016"/>
        </a:accent6>
        <a:hlink>
          <a:srgbClr val="336699"/>
        </a:hlink>
        <a:folHlink>
          <a:srgbClr val="33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orlage 2015.potx" id="{7A3E12DB-5145-4376-B4F4-CCB17EDB0169}" vid="{9CC351B6-893A-4E49-B72F-30CB69F1C3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2015</Template>
  <TotalTime>0</TotalTime>
  <Words>933</Words>
  <Application>Microsoft Office PowerPoint</Application>
  <PresentationFormat>Bildschirmpräsentation (4:3)</PresentationFormat>
  <Paragraphs>77</Paragraphs>
  <Slides>19</Slides>
  <Notes>13</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19</vt:i4>
      </vt:variant>
    </vt:vector>
  </HeadingPairs>
  <TitlesOfParts>
    <vt:vector size="25" baseType="lpstr">
      <vt:lpstr>ABeeZee</vt:lpstr>
      <vt:lpstr>Arial</vt:lpstr>
      <vt:lpstr>Calibri</vt:lpstr>
      <vt:lpstr>Standarddesign</vt:lpstr>
      <vt:lpstr>1_Standarddesign</vt:lpstr>
      <vt:lpstr>2_Standarddesign</vt:lpstr>
      <vt:lpstr>Top 4  Aktueller Planungsstand zu den Schulbauprojekten:  • Grundschule Lesum  • Oberschule Lesum  SKB, Stabstelle SV 6 – Tina Mißmahl, Schulausbauplanung SF, Referat Q13 – Carolin Jodeit, Fachaufsicht IB</vt:lpstr>
      <vt:lpstr> Inhalte  Sachstände aktuelle Schulbauprojekte in Burglesum:  - Sachstand Schule Burglesum am Standort Heisterbusch   - Sachstand Oberschule Lesum  - Sachstand Paul-Goldschmidt-Schule   Sachstand Planung und Umsetzung Mobilbau am Heisterbusch</vt:lpstr>
      <vt:lpstr>                        Sachstand Schule Burglesum  Letzter Termin im Beirat: Ab 26/27 Nutzung Gebäude Heisterbusch durch Grundschule aufwachsend.  Auszug der Oberschule → in Mobilbau am Steinkamp Diese Variante wurde geprüft und finanziell bewertet. Aufgrund der schwierigen Haushaltslage Bremens ist eine Mobilbauanlage dieser Größenordnung derzeit  nicht darstellbar.  Folgende Lösungen und folgendes Vorgehen wurde mit Immobilien Bremen erarbeitet  NEUE ENTWICKLUNG: •  Die neue Grundschule soll im Mobilbau auf separierten Schulhoffläche des Standortes Heisterbusch   umgesetzt werden.  - Jährliche Erweiterung der Anlage bis 28/29.                </vt:lpstr>
      <vt:lpstr>                  Sachstand Grundschule Burglesum  •  Die Kooperation der Schule Burglesum in Zusammenarbeit mit der vorhanden Grundschule der PGS über den ersten Jahrgang hinaus wird konzeptionell und pädagogisch für beide Standorte erarbeitet.  - ein Raumprogramm dafür wurde erstellt und die Umsetzung wird zurzeit von SF und IB geprüft - Nach Erarbeitung der entsprechenden ES Bau muss die Finanzierung sichergestellt werden.    •  In der Schule Burglesum wird im Neubau das Schulkonzept „Umgekehrte Inklusion“ umgesetzt und  bis zur Fertigstellung im Mobilbau das „kooperative Modell“ weiterverfolgt.             </vt:lpstr>
      <vt:lpstr>                  Lageplan Mobilbau am Heisterbusch            </vt:lpstr>
      <vt:lpstr>Sachstände Oberschule Lesum:  Letzter Termin im Beirat: - Nutzung Steinkamp mit neuem Mobilbau durch die ObS Lesum wird geprüft - Variantenprüfung zur möglichen perspektivischen Abwicklung der Oberschule ,,Option 1) Nutzung Bördestraße - entfällt ,,Option 2) Neubau am Steinkamp – bis auf Weiteres in Prüfung im Zuge der neuen SOP   NEUE ENTWICKLUNG:  •  Der Standort Steinkamp bleibt bis auf Weiteres baulich unverändert.   •  Der Standort am Heisterbusch wird ebenfalls als Oberschulstandort weiterbetrieben.  - Die Mittagsessensversorgung für die Grundschüler im Gebäude Heisterbusch wird mit eingeplant.  •  Schulzentrum des Sek II Bördestraße bleibt unverändert, Gymnasiale Oberstufe der ObS Lesum bleibt vorerst auch dort verortet.  </vt:lpstr>
      <vt:lpstr>     Sachstand Paul-Goldschmidt-Schule  •   Fertigstellung erforderlicher Kapazitätserweiterung (aufgrund überfrequenter Klassenzüge von 4 weiteren Unterrichtsräumen zum kommenden Schuljahr 2025/2026) wird pünktlich im Hauptgebäude und Gebäude 9K fertiggestellt.   •  Der räumliche Grundschulanteil der Paul-Goldschmidt-Schule wird weiterhin in der Luis-Seegelken-Straße bis zur Fertigstellung des Neubaus der Grundschule bestehen bleiben.  - zum SJ 26/27 Anmietung weiterer Gebäudeflügel des Gebäudes 9K - Finanzierungsvorbehalt    •  Pädagogisch favorisiert wird, dass der erste und zweite Jahrgang komplett im kooperativen Modell im Mobilbau am Heisterbusch beschult wird und der dritte und vierte Jahrgang gemeinsam am Standort der Paul-Goldschmidt-Schule.  - Bedarfsmeldung mit Raumprogramm zur Prüfung an IB ist erfolgt. - Finanzierungsvorbehalt    </vt:lpstr>
      <vt:lpstr>Folgende Erfordernisse werden ab Sommer 2025 sichergestellt:  - für das anstehende Schuljahr der neuen Grundschule wurde die     Unterrichtsversorgung mit dem 1. BA des Mobilbaus sichergestellt  - die erforderliche Kapazitätserweiterung am Standort Paul-Goldschmidt-Straße     wird zum Schuljahr 25/26 erfolgen  - die Standorte der ObS Lesum bleiben in der Organisationsstruktur weitestgehend so belassen</vt:lpstr>
      <vt:lpstr>Sachstand Planung und Umsetzung Mobilbau am Heisterbusch</vt:lpstr>
      <vt:lpstr>Planungsstand zum Mobilbau</vt:lpstr>
      <vt:lpstr>Planungsstand  Bodenschadstoffe  Schadstoffsanierung wurde am 17.04.2025 abgeschlossen</vt:lpstr>
      <vt:lpstr>PowerPoint-Präsentation</vt:lpstr>
      <vt:lpstr>Planungsstand  zum Schulschulhof aktuell</vt:lpstr>
      <vt:lpstr>Planungsstand zum Schulbau</vt:lpstr>
      <vt:lpstr>Planungsstand zum Schulbau</vt:lpstr>
      <vt:lpstr>Planungsstand zum Schulbau</vt:lpstr>
      <vt:lpstr>Mensa</vt:lpstr>
      <vt:lpstr>Bauzeitenplan</vt:lpstr>
      <vt:lpstr>  Vielen Dank für Ihre Aufmerksamkeit  Bitte Fragen stellen und Anregungen geben</vt:lpstr>
    </vt:vector>
  </TitlesOfParts>
  <Company>SKB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stephanie.finke</dc:creator>
  <cp:lastModifiedBy>Mißmahl, Tina (Bildung)</cp:lastModifiedBy>
  <cp:revision>254</cp:revision>
  <cp:lastPrinted>2024-11-15T11:38:35Z</cp:lastPrinted>
  <dcterms:created xsi:type="dcterms:W3CDTF">2020-04-28T08:37:31Z</dcterms:created>
  <dcterms:modified xsi:type="dcterms:W3CDTF">2025-04-29T12:34:43Z</dcterms:modified>
</cp:coreProperties>
</file>