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87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00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92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98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5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90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7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2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15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3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77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A1E4-B438-4F07-8463-B55CE3E9C487}" type="datetimeFigureOut">
              <a:rPr lang="de-DE" smtClean="0"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12EB-46AB-48DF-A97C-CE8A2DDA99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0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60319" y="2094808"/>
            <a:ext cx="6525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Informationsveranstaltung zum</a:t>
            </a:r>
          </a:p>
          <a:p>
            <a:pPr algn="ctr"/>
            <a:r>
              <a:rPr lang="de-DE" sz="3200" dirty="0" smtClean="0"/>
              <a:t>„Neubaugebiet Nähe </a:t>
            </a:r>
            <a:r>
              <a:rPr lang="de-DE" sz="3200" dirty="0" err="1" smtClean="0"/>
              <a:t>Grambker</a:t>
            </a:r>
            <a:r>
              <a:rPr lang="de-DE" sz="3200" dirty="0" smtClean="0"/>
              <a:t> See“</a:t>
            </a:r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427584" y="1670180"/>
            <a:ext cx="900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Planung:</a:t>
            </a:r>
          </a:p>
          <a:p>
            <a:endParaRPr lang="de-DE" dirty="0"/>
          </a:p>
          <a:p>
            <a:r>
              <a:rPr lang="de-DE" dirty="0" smtClean="0"/>
              <a:t>1. Baubeginn sofort im rechtsgültigen B-Plan 348a im ausgewiesenen </a:t>
            </a:r>
            <a:r>
              <a:rPr lang="de-DE" dirty="0" err="1" smtClean="0"/>
              <a:t>Wohnbebauungsbereicht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972" y="2853323"/>
            <a:ext cx="3901654" cy="20706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025192" y="3195562"/>
            <a:ext cx="1640114" cy="14137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8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427584" y="1670180"/>
            <a:ext cx="900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Planung:</a:t>
            </a:r>
          </a:p>
          <a:p>
            <a:endParaRPr lang="de-DE" dirty="0"/>
          </a:p>
          <a:p>
            <a:r>
              <a:rPr lang="de-DE" dirty="0" smtClean="0"/>
              <a:t>1. Baubeginn sofort im rechtsgültigen B-Plan 348a im ausgewiesenen Wohnbebauungsbereich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972" y="2853323"/>
            <a:ext cx="3901654" cy="20706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025192" y="3195562"/>
            <a:ext cx="1640114" cy="14137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2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427584" y="1670180"/>
            <a:ext cx="6920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Planung:</a:t>
            </a:r>
          </a:p>
          <a:p>
            <a:endParaRPr lang="de-DE" dirty="0"/>
          </a:p>
          <a:p>
            <a:r>
              <a:rPr lang="de-DE" dirty="0" smtClean="0"/>
              <a:t>2. Umwidmung der Gewerbefläche in Wohnfläche im neuen </a:t>
            </a:r>
            <a:r>
              <a:rPr lang="de-DE" dirty="0" err="1" smtClean="0"/>
              <a:t>Bplan</a:t>
            </a:r>
            <a:r>
              <a:rPr lang="de-DE" dirty="0" smtClean="0"/>
              <a:t> 1270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11" y="2705477"/>
            <a:ext cx="4786915" cy="396462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607205">
            <a:off x="2404896" y="3641801"/>
            <a:ext cx="3790626" cy="13635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7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306286" y="718458"/>
            <a:ext cx="38122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Planung:</a:t>
            </a:r>
          </a:p>
          <a:p>
            <a:endParaRPr lang="de-DE" dirty="0"/>
          </a:p>
          <a:p>
            <a:r>
              <a:rPr lang="de-DE" dirty="0"/>
              <a:t>3</a:t>
            </a:r>
            <a:r>
              <a:rPr lang="de-DE" dirty="0" smtClean="0"/>
              <a:t>. Ideensammlung für den B Plan 1270</a:t>
            </a:r>
          </a:p>
          <a:p>
            <a:endParaRPr lang="de-DE" dirty="0"/>
          </a:p>
          <a:p>
            <a:r>
              <a:rPr lang="de-DE" dirty="0" smtClean="0"/>
              <a:t>Beispiel 1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73" y="1772816"/>
            <a:ext cx="6903098" cy="48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40248">
            <a:off x="2580788" y="718458"/>
            <a:ext cx="6619875" cy="77247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306286" y="718458"/>
            <a:ext cx="38122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Planung:</a:t>
            </a:r>
          </a:p>
          <a:p>
            <a:endParaRPr lang="de-DE" dirty="0"/>
          </a:p>
          <a:p>
            <a:r>
              <a:rPr lang="de-DE" dirty="0"/>
              <a:t>3</a:t>
            </a:r>
            <a:r>
              <a:rPr lang="de-DE" dirty="0" smtClean="0"/>
              <a:t>. Ideensammlung für den B Plan 1270</a:t>
            </a:r>
          </a:p>
          <a:p>
            <a:endParaRPr lang="de-DE" dirty="0"/>
          </a:p>
          <a:p>
            <a:r>
              <a:rPr lang="de-DE" dirty="0" smtClean="0"/>
              <a:t>Beispiel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0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306286" y="718458"/>
            <a:ext cx="38122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Planung:</a:t>
            </a:r>
          </a:p>
          <a:p>
            <a:endParaRPr lang="de-DE" dirty="0"/>
          </a:p>
          <a:p>
            <a:r>
              <a:rPr lang="de-DE" dirty="0"/>
              <a:t>3</a:t>
            </a:r>
            <a:r>
              <a:rPr lang="de-DE" dirty="0" smtClean="0"/>
              <a:t>. Ideensammlung für den B Plan 1270</a:t>
            </a:r>
          </a:p>
          <a:p>
            <a:endParaRPr lang="de-DE" dirty="0"/>
          </a:p>
          <a:p>
            <a:r>
              <a:rPr lang="de-DE" dirty="0" smtClean="0"/>
              <a:t>Beispiel 3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94" y="1716093"/>
            <a:ext cx="8191178" cy="50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306286" y="718458"/>
            <a:ext cx="914404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Planung:</a:t>
            </a:r>
          </a:p>
          <a:p>
            <a:endParaRPr lang="de-DE" dirty="0"/>
          </a:p>
          <a:p>
            <a:r>
              <a:rPr lang="de-DE" dirty="0" smtClean="0"/>
              <a:t>4. Bearbeitung der Probleme am Grundstück:</a:t>
            </a:r>
          </a:p>
          <a:p>
            <a:endParaRPr lang="de-DE" dirty="0"/>
          </a:p>
          <a:p>
            <a:r>
              <a:rPr lang="de-DE" dirty="0" smtClean="0"/>
              <a:t>	- Wald</a:t>
            </a:r>
          </a:p>
          <a:p>
            <a:r>
              <a:rPr lang="de-DE" dirty="0"/>
              <a:t>	</a:t>
            </a:r>
            <a:r>
              <a:rPr lang="de-DE" dirty="0" smtClean="0"/>
              <a:t>- Baumschutz</a:t>
            </a:r>
          </a:p>
          <a:p>
            <a:r>
              <a:rPr lang="de-DE" dirty="0"/>
              <a:t>	</a:t>
            </a:r>
            <a:r>
              <a:rPr lang="de-DE" dirty="0" smtClean="0"/>
              <a:t>- Altlasten</a:t>
            </a:r>
          </a:p>
          <a:p>
            <a:r>
              <a:rPr lang="de-DE" dirty="0"/>
              <a:t>	</a:t>
            </a:r>
            <a:r>
              <a:rPr lang="de-DE" dirty="0" smtClean="0"/>
              <a:t>- Bodengrund / Tragfähigkeit</a:t>
            </a:r>
          </a:p>
          <a:p>
            <a:r>
              <a:rPr lang="de-DE" dirty="0"/>
              <a:t>	</a:t>
            </a:r>
            <a:r>
              <a:rPr lang="de-DE" dirty="0" smtClean="0"/>
              <a:t>- Zustimmung Politik</a:t>
            </a:r>
          </a:p>
          <a:p>
            <a:r>
              <a:rPr lang="de-DE" dirty="0"/>
              <a:t>	</a:t>
            </a:r>
            <a:r>
              <a:rPr lang="de-DE" dirty="0" smtClean="0"/>
              <a:t>- Gewinnung der Nachbarn</a:t>
            </a:r>
          </a:p>
          <a:p>
            <a:r>
              <a:rPr lang="de-DE" dirty="0" smtClean="0"/>
              <a:t>	- Gewinnung </a:t>
            </a:r>
            <a:r>
              <a:rPr lang="de-DE" dirty="0" err="1" smtClean="0"/>
              <a:t>Dreiha</a:t>
            </a:r>
            <a:r>
              <a:rPr lang="de-DE" dirty="0" smtClean="0"/>
              <a:t>. Kauf des </a:t>
            </a:r>
            <a:r>
              <a:rPr lang="de-DE" dirty="0" err="1" smtClean="0"/>
              <a:t>Dreiha</a:t>
            </a:r>
            <a:r>
              <a:rPr lang="de-DE" dirty="0" smtClean="0"/>
              <a:t> Geländes</a:t>
            </a:r>
          </a:p>
          <a:p>
            <a:endParaRPr lang="de-DE" dirty="0" smtClean="0"/>
          </a:p>
          <a:p>
            <a:r>
              <a:rPr lang="de-DE" dirty="0" smtClean="0"/>
              <a:t>Alternative:</a:t>
            </a:r>
          </a:p>
          <a:p>
            <a:endParaRPr lang="de-DE" dirty="0"/>
          </a:p>
          <a:p>
            <a:r>
              <a:rPr lang="de-DE" dirty="0" smtClean="0"/>
              <a:t>	Weiterveräußerung als Gewerbefläche Bebauung vorne im rechtsgültigen B Plan 348a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3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79912" y="1612670"/>
            <a:ext cx="6525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Ablauf:</a:t>
            </a:r>
          </a:p>
          <a:p>
            <a:endParaRPr lang="de-DE" sz="3200" dirty="0" smtClean="0"/>
          </a:p>
          <a:p>
            <a:pPr marL="457200" indent="-457200">
              <a:buFontTx/>
              <a:buChar char="-"/>
            </a:pPr>
            <a:r>
              <a:rPr lang="de-DE" sz="3200" dirty="0" smtClean="0"/>
              <a:t>Derzeitige Situation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Entwürfe</a:t>
            </a:r>
          </a:p>
          <a:p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56" y="514003"/>
            <a:ext cx="7504136" cy="62150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862052" y="144671"/>
            <a:ext cx="383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gültige Bebauungsplan 348a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70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56" y="514003"/>
            <a:ext cx="7504136" cy="62150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862052" y="144671"/>
            <a:ext cx="383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gültige Bebauungsplan 348a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019993" y="514003"/>
            <a:ext cx="2152996" cy="17138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522996" y="1858479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Wohnbebauung möglich</a:t>
            </a:r>
          </a:p>
          <a:p>
            <a:r>
              <a:rPr lang="de-DE" dirty="0" smtClean="0"/>
              <a:t>Zwei und Ein Geschossig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49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56" y="514003"/>
            <a:ext cx="7504136" cy="62150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862052" y="144671"/>
            <a:ext cx="383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gültige Bebauungsplan 348a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128057" y="2018605"/>
            <a:ext cx="5976851" cy="47104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522996" y="1858479"/>
            <a:ext cx="24921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 Gewerbefläche</a:t>
            </a:r>
          </a:p>
          <a:p>
            <a:r>
              <a:rPr lang="de-DE" dirty="0" smtClean="0"/>
              <a:t>Mit einer möglichen </a:t>
            </a:r>
          </a:p>
          <a:p>
            <a:r>
              <a:rPr lang="de-DE" dirty="0" smtClean="0"/>
              <a:t>Verdichteten Bauweise</a:t>
            </a:r>
          </a:p>
          <a:p>
            <a:endParaRPr lang="de-DE" dirty="0"/>
          </a:p>
          <a:p>
            <a:r>
              <a:rPr lang="de-DE" dirty="0" smtClean="0"/>
              <a:t>GFZ 2,0</a:t>
            </a:r>
          </a:p>
          <a:p>
            <a:r>
              <a:rPr lang="de-DE" dirty="0" smtClean="0"/>
              <a:t>Und</a:t>
            </a:r>
          </a:p>
          <a:p>
            <a:r>
              <a:rPr lang="de-DE" dirty="0" smtClean="0"/>
              <a:t>GFZ 1,6</a:t>
            </a:r>
          </a:p>
          <a:p>
            <a:endParaRPr lang="de-DE" dirty="0"/>
          </a:p>
          <a:p>
            <a:r>
              <a:rPr lang="de-DE" dirty="0" smtClean="0"/>
              <a:t>Extrem dicht an </a:t>
            </a:r>
          </a:p>
          <a:p>
            <a:r>
              <a:rPr lang="de-DE" dirty="0" smtClean="0"/>
              <a:t>Angrenzender </a:t>
            </a:r>
          </a:p>
          <a:p>
            <a:r>
              <a:rPr lang="de-DE" dirty="0" smtClean="0"/>
              <a:t>Wohnbebauung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68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56" y="514003"/>
            <a:ext cx="7504136" cy="62150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862052" y="144671"/>
            <a:ext cx="383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Derzeitige gültige Bebauungsplan 348a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40000" y="3979333"/>
            <a:ext cx="5181600" cy="22944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522996" y="1858479"/>
            <a:ext cx="2825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Firma </a:t>
            </a:r>
            <a:r>
              <a:rPr lang="de-DE" dirty="0" err="1" smtClean="0"/>
              <a:t>Dreiha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Firma </a:t>
            </a:r>
            <a:r>
              <a:rPr lang="de-DE" dirty="0" err="1" smtClean="0"/>
              <a:t>Dreiha</a:t>
            </a:r>
            <a:r>
              <a:rPr lang="de-DE" dirty="0" smtClean="0"/>
              <a:t> wird</a:t>
            </a:r>
          </a:p>
          <a:p>
            <a:r>
              <a:rPr lang="de-DE" dirty="0" smtClean="0"/>
              <a:t>Voraussichtlich ihr Verkaufs-</a:t>
            </a:r>
          </a:p>
          <a:p>
            <a:r>
              <a:rPr lang="de-DE" dirty="0" smtClean="0"/>
              <a:t>Versprechen nicht einlösen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8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8901" y="374044"/>
            <a:ext cx="6525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ABER: Gebiet ist im FNP als Wohnbebauung vorgesehen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6" y="1451262"/>
            <a:ext cx="6743700" cy="503872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355013" y="3391506"/>
            <a:ext cx="2433216" cy="14324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7301" t="13736" r="19518" b="4312"/>
          <a:stretch/>
        </p:blipFill>
        <p:spPr>
          <a:xfrm>
            <a:off x="7396066" y="2416629"/>
            <a:ext cx="4394718" cy="27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5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91937">
            <a:off x="1322291" y="582628"/>
            <a:ext cx="6745679" cy="587306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827176" y="-1175657"/>
            <a:ext cx="4329404" cy="2071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98441" y="6366588"/>
            <a:ext cx="4329404" cy="121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16200000">
            <a:off x="6814458" y="3595396"/>
            <a:ext cx="4329404" cy="121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16200000">
            <a:off x="-1669402" y="2226128"/>
            <a:ext cx="6058678" cy="2402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129702" y="1821157"/>
            <a:ext cx="288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Erworbenes Grundstück gelb</a:t>
            </a:r>
          </a:p>
          <a:p>
            <a:r>
              <a:rPr lang="de-DE" dirty="0" smtClean="0"/>
              <a:t>Umrandet</a:t>
            </a:r>
          </a:p>
        </p:txBody>
      </p:sp>
    </p:spTree>
    <p:extLst>
      <p:ext uri="{BB962C8B-B14F-4D97-AF65-F5344CB8AC3E}">
        <p14:creationId xmlns:p14="http://schemas.microsoft.com/office/powerpoint/2010/main" val="2985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78" y="514003"/>
            <a:ext cx="3459341" cy="8963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137383" y="4648333"/>
            <a:ext cx="7049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Situation: Vermülltes Grundstück. Anwohner benutzen das Grundstück</a:t>
            </a:r>
          </a:p>
          <a:p>
            <a:r>
              <a:rPr lang="de-DE" dirty="0" smtClean="0"/>
              <a:t>Als Müllplatz. Alte Kühlschränke, Sondermüll, Kompost und Gartenabfälle</a:t>
            </a:r>
          </a:p>
          <a:p>
            <a:r>
              <a:rPr lang="de-DE" dirty="0" smtClean="0"/>
              <a:t>Auf 19.000 qm verteilt.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6" y="295046"/>
            <a:ext cx="4411364" cy="58818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83" y="1597808"/>
            <a:ext cx="4057997" cy="30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Benutzerdefiniert</PresentationFormat>
  <Paragraphs>73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Rutte, Carsten (Ortsamt Burglesum)</cp:lastModifiedBy>
  <cp:revision>6</cp:revision>
  <dcterms:created xsi:type="dcterms:W3CDTF">2017-10-26T14:06:27Z</dcterms:created>
  <dcterms:modified xsi:type="dcterms:W3CDTF">2018-02-16T11:39:15Z</dcterms:modified>
</cp:coreProperties>
</file>